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1D07C1"/>
    <a:srgbClr val="0182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026D-C2F8-49A3-8D35-FB4FA0E08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6C31D-C876-4D16-9818-422B86888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5C54-2A4A-49E7-8C8A-EB0B94E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8521C-2B68-4960-83D0-0EA76C4D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206A0-C96E-4447-A43D-AF7549DC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07FB-E864-4E74-9ACD-E758687C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23258-97CC-4B91-A42B-C84200F0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F2A1-212C-4D7F-B05E-F57EDC9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56C1-F319-47C7-8FFA-01A18F85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247-DC20-425A-8526-E0D57106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9EF67-2FFA-4C10-BF05-804F5121E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19568-F0CF-4807-BB81-7C69B873C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C377-78AE-40EF-B1F0-0318850F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AB5-04DC-4804-84DE-60874AC2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C734-49EB-46F4-AEF2-2D4CE39D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9514-282A-4D12-81BC-ECA96B0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3C2-7522-45D7-819A-F1636269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B11E-A0EA-4F44-95FB-EB38328F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93C56-D61A-43B5-B95C-F24BBDA8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FC2E-6F07-46D7-AF1D-2278948A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69D4-F371-47B7-9CB3-F2FC8D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1891-498F-408C-A9A7-C15FB1C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8B78-444B-4A5D-8C46-0BD8151C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867F6-8F0D-4E3C-A744-9F21183D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8FE2-7057-4698-A0AC-5CB644DC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34A7-5097-45C3-8729-716FFB1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FF78-BC89-4E94-B772-ABAA1040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18B-5C8A-4FCC-8686-E536CA87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81B69-6FFB-4CD4-8941-99926EAC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6DDD-AA95-4F28-BF91-C1596EE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D5591-9737-4568-A303-09C068F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D7E8-9794-4F9E-B4C3-F91B3348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20E64-8604-439F-A0CF-164BB3D3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270B2-9199-42D3-ADD9-72729826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7A6D4-429D-46DF-9EF4-23A57DE68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65813-192B-4C0E-AF47-E4FB98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3FAED-385A-44D6-8B6A-2A7C59C8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8299D-A3D0-4BB6-AFD7-725AB48F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E8447-7791-458B-A4FC-5D8884F6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657-4F05-4CC0-80E5-4A402722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35650-04A6-4597-B2C3-FB962F8B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25818-49BC-4545-85D2-B2289C6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C7E61-5E21-4C37-86BC-CCA2D39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8CCFB-4CBF-4D17-BE85-2D53D05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FAB83-76CB-4908-AB84-8D3E847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E2E7-0A1E-4242-8A63-2D87A1C2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8E8-3D7F-4A9B-8E91-1D370C43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DFDBE-A99E-495B-A414-94480F77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59E0-E0B9-423C-A66A-84DE8DD5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E53D2-83CE-477F-897A-95ACC42C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F7C1-D2FA-4164-906D-CF55E370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E273D-795B-4284-8E97-2F747A7D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1753-AF38-4E09-944A-4543FC7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72A5-E99B-4185-9CB9-D0865CE9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9E70-6939-4E42-959F-596F9514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65F6-BEAA-42A3-B5FD-B40DDD3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EBDA9-4B19-4D4F-8F1B-3C56BB2B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EFFC1-71D6-459B-9630-DDAC32FA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8DCC8-4265-4659-A03F-F688060E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F4ED1-DA07-4143-BFBF-A168AC37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82C-1508-485A-93DA-B480DEDE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62CB-041F-4030-9010-D05BCDA944FE}" type="datetimeFigureOut">
              <a:rPr lang="en-GB" smtClean="0"/>
              <a:t>01/01/2025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3E436-A389-4F19-845D-DECE36C0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EC-FAF8-4C64-BFB3-F2C3FDF2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DDC1-E6AE-400F-B73E-97DB9107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600" b="1" dirty="0"/>
              <a:t>Bible Reading </a:t>
            </a:r>
          </a:p>
          <a:p>
            <a:pPr marL="0" indent="0" algn="ctr">
              <a:buNone/>
            </a:pPr>
            <a:r>
              <a:rPr lang="en-GB" sz="4400" dirty="0"/>
              <a:t>Matthew </a:t>
            </a:r>
            <a:r>
              <a:rPr lang="en-GB" sz="3600" dirty="0"/>
              <a:t>(</a:t>
            </a:r>
            <a:r>
              <a:rPr lang="pa-IN" sz="3600" dirty="0"/>
              <a:t>ਮੱਤੀ</a:t>
            </a:r>
            <a:r>
              <a:rPr lang="en-GB" sz="3600" dirty="0"/>
              <a:t>) </a:t>
            </a:r>
            <a:r>
              <a:rPr lang="en-GB" sz="4400" dirty="0"/>
              <a:t>6:25-34</a:t>
            </a:r>
          </a:p>
        </p:txBody>
      </p:sp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962C4A28-B111-42F7-E9F5-DD8B07E8F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5" y="172477"/>
            <a:ext cx="3995650" cy="8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6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9DE0D-ACD6-41F2-DED8-F50E1C71EC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B03BC7A-EA43-A1D0-AB10-3A23F2FDCBB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wooden path leading to a sunset&#10;&#10;Description automatically generated">
            <a:extLst>
              <a:ext uri="{FF2B5EF4-FFF2-40B4-BE49-F238E27FC236}">
                <a16:creationId xmlns:a16="http://schemas.microsoft.com/office/drawing/2014/main" id="{29916CE2-F80B-21AE-02EE-A81440B3F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44" b="21637"/>
          <a:stretch/>
        </p:blipFill>
        <p:spPr>
          <a:xfrm>
            <a:off x="330324" y="613610"/>
            <a:ext cx="11531352" cy="559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078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3EA7F-3305-5A60-17A2-84FEE31AE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5C1FBA2-A34C-E9EF-57DD-CC7276BA9A30}"/>
              </a:ext>
            </a:extLst>
          </p:cNvPr>
          <p:cNvSpPr txBox="1"/>
          <p:nvPr/>
        </p:nvSpPr>
        <p:spPr>
          <a:xfrm>
            <a:off x="598736" y="642962"/>
            <a:ext cx="10930365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ctr"/>
            <a:r>
              <a:rPr lang="en-GB" sz="3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“But seek first the </a:t>
            </a:r>
            <a:r>
              <a:rPr lang="en-GB" sz="3600" b="1" kern="1400" cap="all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Kingdom of God </a:t>
            </a:r>
            <a:endParaRPr lang="en-GB" sz="36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/>
            <a:r>
              <a:rPr lang="en-GB" sz="3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and His </a:t>
            </a:r>
            <a:r>
              <a:rPr lang="en-GB" sz="54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Monotype Corsiva" panose="03010101010201010101" pitchFamily="66" charset="0"/>
              </a:rPr>
              <a:t>righteousness, </a:t>
            </a:r>
            <a:endParaRPr lang="en-GB" sz="54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/>
            <a:r>
              <a:rPr lang="en-GB" sz="3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and all these things </a:t>
            </a:r>
            <a:r>
              <a:rPr lang="en-GB" sz="3200" b="1" kern="1400" cap="all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shall be added to you</a:t>
            </a:r>
            <a:endParaRPr lang="en-GB" sz="32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ctr"/>
            <a:r>
              <a:rPr lang="en-GB" sz="3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 </a:t>
            </a:r>
            <a:r>
              <a:rPr lang="en-GB" sz="20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Matthew 6:33</a:t>
            </a:r>
            <a:endParaRPr lang="en-GB" sz="20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/>
            <a:r>
              <a:rPr lang="en-GB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</a:p>
          <a:p>
            <a:endParaRPr lang="en-GB" dirty="0"/>
          </a:p>
        </p:txBody>
      </p:sp>
      <p:pic>
        <p:nvPicPr>
          <p:cNvPr id="9" name="Picture 2" descr="Emmanuel Church Handsworth">
            <a:extLst>
              <a:ext uri="{FF2B5EF4-FFF2-40B4-BE49-F238E27FC236}">
                <a16:creationId xmlns:a16="http://schemas.microsoft.com/office/drawing/2014/main" id="{E55A72B4-4114-5921-FE57-DEA8CF012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965" y="119026"/>
            <a:ext cx="3044070" cy="61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21FD2B-330A-1774-671D-0FFC6E21ED27}"/>
              </a:ext>
            </a:extLst>
          </p:cNvPr>
          <p:cNvSpPr txBox="1"/>
          <p:nvPr/>
        </p:nvSpPr>
        <p:spPr>
          <a:xfrm>
            <a:off x="-573740" y="3030064"/>
            <a:ext cx="1327672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arenBoth"/>
            </a:pPr>
            <a:r>
              <a:rPr lang="en-GB" sz="3600" b="1" dirty="0">
                <a:solidFill>
                  <a:srgbClr val="1D07C1"/>
                </a:solidFill>
              </a:rPr>
              <a:t> Do not worry because God has given us life </a:t>
            </a:r>
          </a:p>
          <a:p>
            <a:pPr algn="ctr"/>
            <a:r>
              <a:rPr lang="en-GB" sz="3600" b="1" dirty="0">
                <a:solidFill>
                  <a:srgbClr val="1D07C1"/>
                </a:solidFill>
              </a:rPr>
              <a:t>and will give us lesser things</a:t>
            </a:r>
          </a:p>
          <a:p>
            <a:pPr algn="ctr"/>
            <a:r>
              <a:rPr lang="en-GB" sz="500" b="1" dirty="0">
                <a:solidFill>
                  <a:srgbClr val="1D07C1"/>
                </a:solidFill>
              </a:rPr>
              <a:t> </a:t>
            </a:r>
          </a:p>
          <a:p>
            <a:pPr algn="ctr"/>
            <a:endParaRPr lang="en-GB" sz="300" b="1" dirty="0">
              <a:solidFill>
                <a:srgbClr val="1D07C1"/>
              </a:solidFill>
            </a:endParaRPr>
          </a:p>
          <a:p>
            <a:pPr algn="ctr"/>
            <a:r>
              <a:rPr lang="en-GB" sz="3600" b="1" dirty="0">
                <a:solidFill>
                  <a:srgbClr val="1D07C1"/>
                </a:solidFill>
              </a:rPr>
              <a:t>(2) Do not worry because God cares for his people </a:t>
            </a:r>
          </a:p>
          <a:p>
            <a:pPr algn="ctr"/>
            <a:endParaRPr lang="en-GB" sz="900" b="1" dirty="0">
              <a:solidFill>
                <a:srgbClr val="1D07C1"/>
              </a:solidFill>
            </a:endParaRPr>
          </a:p>
          <a:p>
            <a:pPr algn="ctr"/>
            <a:r>
              <a:rPr lang="en-GB" sz="3600" b="1" dirty="0">
                <a:solidFill>
                  <a:srgbClr val="1D07C1"/>
                </a:solidFill>
              </a:rPr>
              <a:t>(3) Do not worry because worry achieves nothing </a:t>
            </a:r>
          </a:p>
          <a:p>
            <a:pPr algn="ctr"/>
            <a:endParaRPr lang="en-GB" sz="1000" b="1" dirty="0">
              <a:solidFill>
                <a:srgbClr val="1D07C1"/>
              </a:solidFill>
            </a:endParaRPr>
          </a:p>
          <a:p>
            <a:pPr algn="ctr"/>
            <a:r>
              <a:rPr lang="en-GB" sz="4400" b="1" dirty="0">
                <a:solidFill>
                  <a:srgbClr val="1D07C1"/>
                </a:solidFill>
              </a:rPr>
              <a:t>(4) The cure or antidote for worry </a:t>
            </a:r>
          </a:p>
          <a:p>
            <a:pPr algn="ctr"/>
            <a:r>
              <a:rPr lang="en-GB" sz="3600" b="1" dirty="0">
                <a:solidFill>
                  <a:srgbClr val="FF0000"/>
                </a:solidFill>
              </a:rPr>
              <a:t>“Seek first the Kingdom of God and His righteousness”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DB04F8-9772-B717-2B48-B55E07220293}"/>
              </a:ext>
            </a:extLst>
          </p:cNvPr>
          <p:cNvSpPr txBox="1"/>
          <p:nvPr/>
        </p:nvSpPr>
        <p:spPr>
          <a:xfrm>
            <a:off x="206188" y="119026"/>
            <a:ext cx="2111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663300"/>
                </a:solidFill>
              </a:rPr>
              <a:t>Motto Verse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17FDB55-3A5C-76CB-31F0-CD95D83FEAAC}"/>
              </a:ext>
            </a:extLst>
          </p:cNvPr>
          <p:cNvCxnSpPr/>
          <p:nvPr/>
        </p:nvCxnSpPr>
        <p:spPr>
          <a:xfrm>
            <a:off x="403412" y="3083854"/>
            <a:ext cx="1148378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52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93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Bookman Old Style</vt:lpstr>
      <vt:lpstr>Calibri</vt:lpstr>
      <vt:lpstr>Calibri Light</vt:lpstr>
      <vt:lpstr>Monotype Corsiva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16</cp:revision>
  <dcterms:created xsi:type="dcterms:W3CDTF">2020-02-16T09:25:01Z</dcterms:created>
  <dcterms:modified xsi:type="dcterms:W3CDTF">2025-01-01T09:29:38Z</dcterms:modified>
</cp:coreProperties>
</file>