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62B15-E15A-4D74-85B1-25FF08C532B0}" v="57" dt="2024-10-12T22:02:33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57453-A655-4794-8F84-B8CF0A754715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41AB-FC33-4C6C-998B-982834EE3D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8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C41AB-FC33-4C6C-998B-982834EE3D8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8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3890075" y="2334994"/>
            <a:ext cx="44118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Reading</a:t>
            </a:r>
          </a:p>
          <a:p>
            <a:pPr algn="ctr"/>
            <a:r>
              <a:rPr lang="en-GB" sz="5400" dirty="0"/>
              <a:t>Exodus 1:8-22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E3788-C7A1-9F96-E158-BC0271372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E746FE33-D921-4005-E23A-CBFAC31C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952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0ECED5-F637-71EE-5E23-06279A5A7777}"/>
              </a:ext>
            </a:extLst>
          </p:cNvPr>
          <p:cNvSpPr txBox="1"/>
          <p:nvPr/>
        </p:nvSpPr>
        <p:spPr>
          <a:xfrm>
            <a:off x="109537" y="1069122"/>
            <a:ext cx="11972924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(1) Pharaoh fights against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Jealously and fear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Behind Pharoah was Satan </a:t>
            </a:r>
            <a:r>
              <a:rPr lang="en-GB" sz="3600" b="1">
                <a:solidFill>
                  <a:srgbClr val="FF0000"/>
                </a:solidFill>
              </a:rPr>
              <a:t>opposing the </a:t>
            </a:r>
            <a:r>
              <a:rPr lang="en-GB" sz="3600" b="1" dirty="0">
                <a:solidFill>
                  <a:srgbClr val="FF0000"/>
                </a:solidFill>
              </a:rPr>
              <a:t>coming of the seed of the woman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100" b="1" dirty="0">
              <a:solidFill>
                <a:srgbClr val="FF0000"/>
              </a:solidFill>
            </a:endParaRPr>
          </a:p>
          <a:p>
            <a:r>
              <a:rPr lang="en-GB" sz="4400" b="1" dirty="0"/>
              <a:t>(2) How did Pharoah fight against God and his  	people</a:t>
            </a:r>
          </a:p>
          <a:p>
            <a:endParaRPr lang="en-GB" sz="600" b="1" dirty="0"/>
          </a:p>
          <a:p>
            <a:pPr marL="457200" lvl="4"/>
            <a:r>
              <a:rPr lang="en-GB" sz="3600" b="1" dirty="0">
                <a:solidFill>
                  <a:srgbClr val="FF0000"/>
                </a:solidFill>
              </a:rPr>
              <a:t>(</a:t>
            </a:r>
            <a:r>
              <a:rPr lang="en-GB" sz="3600" b="1" dirty="0" err="1">
                <a:solidFill>
                  <a:srgbClr val="FF0000"/>
                </a:solidFill>
              </a:rPr>
              <a:t>i</a:t>
            </a:r>
            <a:r>
              <a:rPr lang="en-GB" sz="3600" b="1" dirty="0">
                <a:solidFill>
                  <a:srgbClr val="FF0000"/>
                </a:solidFill>
              </a:rPr>
              <a:t>)   He inflicted hard labour on the Israelites </a:t>
            </a:r>
          </a:p>
          <a:p>
            <a:pPr marL="457200" lvl="4"/>
            <a:r>
              <a:rPr lang="en-GB" sz="3600" b="1" dirty="0">
                <a:solidFill>
                  <a:srgbClr val="FF0000"/>
                </a:solidFill>
              </a:rPr>
              <a:t>(ii)  The midwives must kill the baby boys </a:t>
            </a:r>
          </a:p>
          <a:p>
            <a:pPr marL="457200" lvl="4"/>
            <a:r>
              <a:rPr lang="en-GB" sz="3600" b="1" dirty="0">
                <a:solidFill>
                  <a:srgbClr val="FF0000"/>
                </a:solidFill>
              </a:rPr>
              <a:t>(iii) Every male son should be cast into the river Nile</a:t>
            </a:r>
          </a:p>
          <a:p>
            <a:endParaRPr lang="en-GB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F61FE2-8E69-48D1-3C9E-F35C4211C16E}"/>
              </a:ext>
            </a:extLst>
          </p:cNvPr>
          <p:cNvSpPr txBox="1"/>
          <p:nvPr/>
        </p:nvSpPr>
        <p:spPr>
          <a:xfrm>
            <a:off x="109537" y="76200"/>
            <a:ext cx="452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Fighting against God </a:t>
            </a:r>
          </a:p>
        </p:txBody>
      </p:sp>
    </p:spTree>
    <p:extLst>
      <p:ext uri="{BB962C8B-B14F-4D97-AF65-F5344CB8AC3E}">
        <p14:creationId xmlns:p14="http://schemas.microsoft.com/office/powerpoint/2010/main" val="32536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76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 Ram</dc:creator>
  <cp:lastModifiedBy>admin</cp:lastModifiedBy>
  <cp:revision>48</cp:revision>
  <dcterms:created xsi:type="dcterms:W3CDTF">2024-10-11T14:11:13Z</dcterms:created>
  <dcterms:modified xsi:type="dcterms:W3CDTF">2024-11-10T18:08:01Z</dcterms:modified>
</cp:coreProperties>
</file>