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2" r:id="rId2"/>
    <p:sldId id="26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03BD"/>
    <a:srgbClr val="1F0395"/>
    <a:srgbClr val="2B0098"/>
    <a:srgbClr val="ECE7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362B15-E15A-4D74-85B1-25FF08C532B0}" v="57" dt="2024-10-12T22:02:33.6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35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057453-A655-4794-8F84-B8CF0A754715}" type="datetimeFigureOut">
              <a:rPr lang="en-GB" smtClean="0"/>
              <a:t>10/11/2024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EC41AB-FC33-4C6C-998B-982834EE3D8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84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C41AB-FC33-4C6C-998B-982834EE3D87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1840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52003-06C7-494A-3F30-9852125806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E32BF7-5F32-1552-C8C4-4E78AC2EF1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DD4697-ABED-FC82-9EDB-FE46811E3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10/11/2024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17A8A3-1397-641E-892D-D8FF05924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2FF9C9-7D03-3896-8E53-7324B46EA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4960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9CFA5-FBD5-E325-0A12-EE9FCA0F9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379D28-C97D-6BF7-9F53-CA9364A12F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29082F-9395-61B8-3930-8484BCC60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10/11/2024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C359CC-2056-33D5-D175-AD204F7FB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9A338-341F-BD37-EF52-689F8F7D0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975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14F4BB-A01E-5577-3B4C-FE650E1FD4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E0BC5D-8BCC-67D0-6B11-472EFEBA2E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19DF7-E5E1-2BA7-C1D6-7ABF15374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10/11/2024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FBFE6-26B7-9E5B-AB8B-1D8DEE739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3AC5D-5C4F-DAA5-B9D6-0423D4D39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92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7A08A-7C4D-EA60-F944-F971CF70A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490E7-3591-C9D7-958C-3D546B30E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8657C-8CF9-FC09-D123-E942D589F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10/11/2024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6F0F12-9C0B-F98D-EC56-C3D8339F3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DEA10B-8E08-6098-2965-B938A9867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9402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00B8B-8189-8C84-737A-1C0D36023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EEF25C-1220-BEE6-AFAF-144459AB9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6FBC52-6339-3C46-75D3-D0DBBB85B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10/11/2024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3FCDF-AC2E-04F2-3DED-F1D0665AD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E72AC-BBC6-BBCC-9A40-C2F33B673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688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19634-E054-6992-DE5E-B63D61F4F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D9641-E4BC-75CC-4DC8-CF3D4CC7E2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3F1A4B-BFDC-7039-6264-DB8C3D4055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802E45-86BE-9C7A-E21E-81BF714ED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10/11/2024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A13675-0BB5-5EA7-2A9F-71CB550CB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C1C232-044F-0BA2-C60C-BC832C428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4482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F1628-93DF-461C-45E2-019605BBB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A495C6-1AF8-C2EF-CB93-B5AD8536E6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E0BA7C-43E9-7AF0-B61B-2D445545F2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BCCC8C-0D48-B489-2C70-EC1FD9F89E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28A8CC-A7B0-218F-C8AB-B2850F28B2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0120A5-72CD-FD5B-EA0C-8168A508A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10/11/2024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1BDA56-5737-AFBF-622B-FA3FD9532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1F73F3-E323-53FA-47A4-7F6B64195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034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2D8B4-3B51-A46E-8337-1462D8196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91F19B-30FE-9797-A8E8-58F39E574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10/11/2024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EA0E66-2523-99C9-B3E4-DB150DD97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C8BE0A-C1F6-2003-2402-01BFA60E4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8663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BF8931-F251-7482-358A-28E32EBF2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10/11/2024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A02813-6680-E9EB-894E-5CFC6AE6C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5B745B-FFC1-F4F0-62C4-32C1F1D96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5062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55A2B-6992-5FD9-67C5-DC2901AB2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5BF83-9723-E155-63CE-D8BECB9F93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FE85AD-F636-251F-1A8B-FF6E4C0953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1B2585-E5C3-BDA4-1F19-163FFFCE6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10/11/2024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B867B7-5CC0-F16E-1708-1DACC8D65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5807C6-A204-5543-F9A6-9784F1E78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6675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70A7C-FBEB-9936-17A3-032C5E104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020F59-7BF8-2867-3361-B3198AD99E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2D12DA-C475-C128-92A2-7194CC73E8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AAAE1A-79BE-EDF3-E16E-3AA0A3F1C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10/11/2024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D21F85-28B4-8C7A-9E66-A8B025AF8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1A2FC0-4F66-9913-C5C6-8F9F621EE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2892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7F765A-93D7-26C3-6D6A-384EFDD83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961F7-2E06-96B3-F521-DACA203DB0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C942B7-30AC-E92D-741D-7BF837DC6B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1ECB28-CA8A-4B17-AA25-EDAEB3DD8204}" type="datetimeFigureOut">
              <a:rPr lang="en-GB" smtClean="0"/>
              <a:t>10/11/2024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31677-679C-B75F-D2F7-6029635E2B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2901A2-EC13-BCF9-8978-CB027E6334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AE6779-3F85-45FF-9F59-3413BEA0CF9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7800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6F37B22A-A230-D854-489A-1912BC3F22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806" y="171450"/>
            <a:ext cx="3100387" cy="624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F8A4694-64C8-A504-43FD-3DC6C941C47C}"/>
              </a:ext>
            </a:extLst>
          </p:cNvPr>
          <p:cNvSpPr txBox="1"/>
          <p:nvPr/>
        </p:nvSpPr>
        <p:spPr>
          <a:xfrm>
            <a:off x="3890075" y="2334994"/>
            <a:ext cx="441184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600" b="1" dirty="0"/>
              <a:t>Reading</a:t>
            </a:r>
          </a:p>
          <a:p>
            <a:pPr algn="ctr"/>
            <a:r>
              <a:rPr lang="en-GB" sz="5400" dirty="0"/>
              <a:t>Exodus 1:8-22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1534951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2E3788-C7A1-9F96-E158-BC02713721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E746FE33-D921-4005-E23A-CBFAC31C47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806" y="95250"/>
            <a:ext cx="3100387" cy="624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E0ECED5-F637-71EE-5E23-06279A5A7777}"/>
              </a:ext>
            </a:extLst>
          </p:cNvPr>
          <p:cNvSpPr txBox="1"/>
          <p:nvPr/>
        </p:nvSpPr>
        <p:spPr>
          <a:xfrm>
            <a:off x="109537" y="1069122"/>
            <a:ext cx="11972924" cy="6355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/>
              <a:t>(1) Pharaoh fights against God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rgbClr val="FF0000"/>
                </a:solidFill>
              </a:rPr>
              <a:t>Jealously and fear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rgbClr val="FF0000"/>
                </a:solidFill>
              </a:rPr>
              <a:t>Behind Pharoah was Satan </a:t>
            </a:r>
            <a:r>
              <a:rPr lang="en-GB" sz="3600" b="1">
                <a:solidFill>
                  <a:srgbClr val="FF0000"/>
                </a:solidFill>
              </a:rPr>
              <a:t>opposing the </a:t>
            </a:r>
            <a:r>
              <a:rPr lang="en-GB" sz="3600" b="1" dirty="0">
                <a:solidFill>
                  <a:srgbClr val="FF0000"/>
                </a:solidFill>
              </a:rPr>
              <a:t>coming of the seed of the woman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1100" b="1" dirty="0">
              <a:solidFill>
                <a:srgbClr val="FF0000"/>
              </a:solidFill>
            </a:endParaRPr>
          </a:p>
          <a:p>
            <a:r>
              <a:rPr lang="en-GB" sz="4400" b="1" dirty="0"/>
              <a:t>(2) How did Pharoah fight against God and his  	people</a:t>
            </a:r>
          </a:p>
          <a:p>
            <a:endParaRPr lang="en-GB" sz="600" b="1" dirty="0"/>
          </a:p>
          <a:p>
            <a:pPr marL="457200" lvl="4"/>
            <a:r>
              <a:rPr lang="en-GB" sz="3600" b="1" dirty="0">
                <a:solidFill>
                  <a:srgbClr val="FF0000"/>
                </a:solidFill>
              </a:rPr>
              <a:t>(</a:t>
            </a:r>
            <a:r>
              <a:rPr lang="en-GB" sz="3600" b="1" dirty="0" err="1">
                <a:solidFill>
                  <a:srgbClr val="FF0000"/>
                </a:solidFill>
              </a:rPr>
              <a:t>i</a:t>
            </a:r>
            <a:r>
              <a:rPr lang="en-GB" sz="3600" b="1" dirty="0">
                <a:solidFill>
                  <a:srgbClr val="FF0000"/>
                </a:solidFill>
              </a:rPr>
              <a:t>)   He inflicted hard labour on the Israelites </a:t>
            </a:r>
          </a:p>
          <a:p>
            <a:pPr marL="457200" lvl="4"/>
            <a:r>
              <a:rPr lang="en-GB" sz="3600" b="1" dirty="0">
                <a:solidFill>
                  <a:srgbClr val="FF0000"/>
                </a:solidFill>
              </a:rPr>
              <a:t>(ii)  The midwives must kill the baby boys </a:t>
            </a:r>
          </a:p>
          <a:p>
            <a:pPr marL="457200" lvl="4"/>
            <a:r>
              <a:rPr lang="en-GB" sz="3600" b="1" dirty="0">
                <a:solidFill>
                  <a:srgbClr val="FF0000"/>
                </a:solidFill>
              </a:rPr>
              <a:t>(iii) Every male son should be cast into the river Nile</a:t>
            </a:r>
          </a:p>
          <a:p>
            <a:endParaRPr lang="en-GB" sz="36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3F61FE2-8E69-48D1-3C9E-F35C4211C16E}"/>
              </a:ext>
            </a:extLst>
          </p:cNvPr>
          <p:cNvSpPr txBox="1"/>
          <p:nvPr/>
        </p:nvSpPr>
        <p:spPr>
          <a:xfrm>
            <a:off x="109537" y="76200"/>
            <a:ext cx="45280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/>
              <a:t>Fighting against God </a:t>
            </a:r>
          </a:p>
        </p:txBody>
      </p:sp>
    </p:spTree>
    <p:extLst>
      <p:ext uri="{BB962C8B-B14F-4D97-AF65-F5344CB8AC3E}">
        <p14:creationId xmlns:p14="http://schemas.microsoft.com/office/powerpoint/2010/main" val="3253638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1580</TotalTime>
  <Words>76</Words>
  <Application>Microsoft Office PowerPoint</Application>
  <PresentationFormat>Widescreen</PresentationFormat>
  <Paragraphs>13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Juge Ram</dc:creator>
  <cp:lastModifiedBy>admin</cp:lastModifiedBy>
  <cp:revision>48</cp:revision>
  <dcterms:created xsi:type="dcterms:W3CDTF">2024-10-11T14:11:13Z</dcterms:created>
  <dcterms:modified xsi:type="dcterms:W3CDTF">2024-11-10T18:08:01Z</dcterms:modified>
</cp:coreProperties>
</file>