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11/04/2026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Luke </a:t>
            </a:r>
            <a:r>
              <a:rPr lang="en-GB" sz="5400" dirty="0"/>
              <a:t>(</a:t>
            </a:r>
            <a:r>
              <a:rPr lang="pa-IN" sz="5400" dirty="0"/>
              <a:t>ਲੂਕਾ</a:t>
            </a:r>
            <a:r>
              <a:rPr lang="en-GB" sz="5400" dirty="0"/>
              <a:t>) 24:13-35</a:t>
            </a:r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91164-DB90-5357-7E9F-F80B251E4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B2225C42-8809-EBB3-80AA-A4CC506107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14437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FDC0354-B79D-042E-4BE5-F961C183CF7E}"/>
              </a:ext>
            </a:extLst>
          </p:cNvPr>
          <p:cNvSpPr txBox="1"/>
          <p:nvPr/>
        </p:nvSpPr>
        <p:spPr>
          <a:xfrm>
            <a:off x="154434" y="1130945"/>
            <a:ext cx="11883129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Both"/>
            </a:pPr>
            <a:r>
              <a:rPr lang="en-GB" sz="4000" b="1" dirty="0"/>
              <a:t>Jesus Himself drew near as they talked about him (24v15)</a:t>
            </a:r>
          </a:p>
          <a:p>
            <a:pPr marL="914400" indent="-914400">
              <a:buAutoNum type="arabicParenBoth"/>
            </a:pPr>
            <a:endParaRPr lang="en-GB" b="1" dirty="0"/>
          </a:p>
          <a:p>
            <a:pPr marL="914400" indent="-914400">
              <a:buAutoNum type="arabicParenBoth"/>
            </a:pPr>
            <a:endParaRPr lang="en-GB" sz="2800" b="1" dirty="0"/>
          </a:p>
          <a:p>
            <a:pPr marL="914400" indent="-914400">
              <a:buAutoNum type="arabicParenBoth"/>
            </a:pPr>
            <a:r>
              <a:rPr lang="en-GB" sz="4000" b="1" dirty="0"/>
              <a:t>Jesus’ disciples’ hearts were warmed (24:27,32)</a:t>
            </a:r>
          </a:p>
          <a:p>
            <a:pPr marL="914400" indent="-914400">
              <a:buAutoNum type="arabicParenBoth"/>
            </a:pPr>
            <a:endParaRPr lang="en-GB" sz="3200" b="1" dirty="0"/>
          </a:p>
          <a:p>
            <a:pPr marL="914400" indent="-914400">
              <a:buAutoNum type="arabicParenBoth"/>
            </a:pPr>
            <a:endParaRPr lang="en-GB" sz="2000" b="1" dirty="0"/>
          </a:p>
          <a:p>
            <a:pPr marL="914400" indent="-914400">
              <a:buAutoNum type="arabicParenBoth"/>
            </a:pPr>
            <a:r>
              <a:rPr lang="en-GB" sz="4000" b="1" dirty="0"/>
              <a:t>Jesus wants us to constrain (persist) him in prayer (24:29)</a:t>
            </a:r>
          </a:p>
        </p:txBody>
      </p:sp>
    </p:spTree>
    <p:extLst>
      <p:ext uri="{BB962C8B-B14F-4D97-AF65-F5344CB8AC3E}">
        <p14:creationId xmlns:p14="http://schemas.microsoft.com/office/powerpoint/2010/main" val="3922288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1728</TotalTime>
  <Words>43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14</cp:revision>
  <dcterms:created xsi:type="dcterms:W3CDTF">2026-03-07T11:36:35Z</dcterms:created>
  <dcterms:modified xsi:type="dcterms:W3CDTF">2026-04-12T08:10:12Z</dcterms:modified>
</cp:coreProperties>
</file>