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7" r:id="rId4"/>
    <p:sldId id="256" r:id="rId5"/>
    <p:sldId id="258" r:id="rId6"/>
    <p:sldId id="260" r:id="rId7"/>
    <p:sldId id="259" r:id="rId8"/>
    <p:sldId id="265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6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0403C-D5A2-C6B6-08B6-5A54DB8A9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52D44-57DC-D2E2-77E3-1B8394E7B7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463CF-E710-4617-A894-BAB2341E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6C560-38E7-3C0A-0556-A9BA2275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EED96-D4D0-E9E9-F236-0335C15B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18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58EE4-CF9A-F348-246C-728533D42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3600FA-0050-A3E7-36C4-79DB2EA57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BCB11-8532-33E3-252D-9BF81457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6F63E-3489-FB07-634F-9BF0A2ED8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98604-7779-E28F-57C2-87D04C2F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07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EC9237-7908-F2BD-3098-BF361637D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3CAFF-4319-C6C7-B596-4C70A736F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17714-6D77-65D1-371A-7BD8170D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8D3D2-7CD9-8BA9-7678-AEE95DA0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87D81-5750-ABC6-DFB8-9C2402EDD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7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939AD-28AA-EB9C-73B7-9E0D52AC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B70F0-0392-926C-A6EA-C789F712F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DD6FA-99B6-9CAF-91A0-70230CC28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7DF1-A236-AF72-BBE4-28DA5356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DA704-DF78-328D-75BD-8FB72BDB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96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3E74B-413B-006E-866E-704A78374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00C58-4FD7-79B6-2309-5E1745689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ED625-598B-A671-D9DE-7E2A29665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7FCA7-C883-F2F8-DF7B-7356194D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CC0DA-65C0-5B17-F54F-72852BE67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6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F76AA-A6E7-0DF0-98B1-C6AA3315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56664-603C-4410-43C8-4DBD53DC9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69D32-3A1E-B44A-5F9C-21C6DE6C1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34531-EACE-12B3-0378-7407B30A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FE5BC-1053-2F7B-F1D1-F48389582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82AC4-CB78-3FE7-6202-2A6345A0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2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7236-396F-0753-4A92-B932B7FEC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166F1-6066-32A9-F29D-E3EA996C3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F87DD-3910-C598-9385-74F9E8900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A75E1-96D8-C7B5-47C6-105A41E21D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D018C-1AF1-F118-5FDC-423EAE485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D4FBD4-1416-E4E8-99A7-731920768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13252-EDB4-E477-7A4D-15D87D6D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B44276-E4FD-DAFA-6BEE-E1D77656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3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B4715-00FD-AF33-D5A7-C4DE035F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56AAC-7509-D36D-A001-52488219B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5EBF6-5BC8-F60B-2F76-15018109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2D814-D9C1-295B-7E56-2C22A19F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050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33E25B-D4BB-B1C1-A979-9C50E3F4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DC6A4A-18A8-F119-DBBD-D11611084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D350D-CE44-76D2-905B-B98579E1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017A-6A5F-3B28-E6D0-8CADC0D84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DFFE6-D464-4A07-3571-BB0D79A40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3712A-C465-D89C-EDBF-65F014F77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01801-3C93-4186-D95F-DB61E98C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859AC-4F70-FE97-E64B-323221E9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80D41-AFA1-8DA4-B97C-1946E3893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015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E65C8-BDB9-D251-68CA-54C3D870C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054D57-0852-C488-AECA-EB44ECEA9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848CBD-7895-E3BE-81B0-63D3D4807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5E2CC-4EE3-D267-9D15-234D7A135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532FB-390F-46E2-D9B8-434AC1E18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92790-4A22-2FFD-3382-D005B7A00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64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5A4680-284C-7414-6450-46E637D3B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1FD59-8E70-E6C2-2272-A248E9C2B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321EA-6775-D3CE-1C8C-7193FADCD1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6A3931-432B-4F75-BE54-EA8333F4C141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67597-3442-4624-AD65-AB585509A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0F4E7-31A7-3571-8E2E-8DC2B1404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CA18CE-2573-49A3-8589-7177EED95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09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2366209" y="2598003"/>
            <a:ext cx="745957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Reading</a:t>
            </a:r>
            <a:r>
              <a:rPr lang="en-GB" sz="5400" b="1" dirty="0"/>
              <a:t> </a:t>
            </a:r>
          </a:p>
          <a:p>
            <a:pPr algn="ctr"/>
            <a:r>
              <a:rPr lang="en-GB" sz="4800" dirty="0"/>
              <a:t>John (</a:t>
            </a:r>
            <a:r>
              <a:rPr lang="pa-IN" sz="4400" dirty="0"/>
              <a:t>ਯੂਹੰਨਾ</a:t>
            </a:r>
            <a:r>
              <a:rPr lang="en-GB" sz="4800" dirty="0"/>
              <a:t>) 1:1-14 </a:t>
            </a:r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32DA8-095F-031A-E55F-AC049AE87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7BC1858E-0797-3E80-504F-D03DB1ADF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671E15-A9FB-6228-3DAE-52ACA4C31B1F}"/>
              </a:ext>
            </a:extLst>
          </p:cNvPr>
          <p:cNvSpPr txBox="1"/>
          <p:nvPr/>
        </p:nvSpPr>
        <p:spPr>
          <a:xfrm>
            <a:off x="164430" y="1029636"/>
            <a:ext cx="1202757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b="1" dirty="0"/>
              <a:t> </a:t>
            </a:r>
            <a:r>
              <a:rPr lang="en-GB" sz="3600" b="1" u="sng" dirty="0"/>
              <a:t>What is the Word (Logos) (John 1:1)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Greeks – Word was an intelligent force, being behind the  universe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Jews – Word was an expression of God’s thoughts or soul </a:t>
            </a:r>
          </a:p>
          <a:p>
            <a:r>
              <a:rPr lang="en-GB" sz="3200" dirty="0"/>
              <a:t> </a:t>
            </a:r>
          </a:p>
          <a:p>
            <a:r>
              <a:rPr lang="en-GB" sz="3600" b="1" dirty="0"/>
              <a:t>(2)	</a:t>
            </a:r>
            <a:r>
              <a:rPr lang="en-GB" sz="3600" b="1" u="sng" dirty="0"/>
              <a:t>Jesus is the Word (Logos) (John 1:1)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 Word was God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 Word was with God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 Trinity – Father, Son and Holy Spirit </a:t>
            </a:r>
          </a:p>
          <a:p>
            <a:endParaRPr lang="en-GB" sz="2000" b="1" dirty="0"/>
          </a:p>
          <a:p>
            <a:r>
              <a:rPr lang="en-GB" sz="3600" b="1" dirty="0"/>
              <a:t>(3) 	</a:t>
            </a:r>
            <a:r>
              <a:rPr lang="en-GB" sz="3600" b="1" u="sng" dirty="0"/>
              <a:t>Jesus the Word becomes flesh (John 1:14)</a:t>
            </a:r>
          </a:p>
        </p:txBody>
      </p:sp>
    </p:spTree>
    <p:extLst>
      <p:ext uri="{BB962C8B-B14F-4D97-AF65-F5344CB8AC3E}">
        <p14:creationId xmlns:p14="http://schemas.microsoft.com/office/powerpoint/2010/main" val="333554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4DE2-0DA1-3E95-1ABE-8EFB985D2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35E4973B-A110-0BB1-5E75-80CDE6EF11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9512938" y="3740529"/>
            <a:ext cx="945511" cy="26386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40E0FC77-0230-282C-B8FB-3114D6D1EDCC}"/>
              </a:ext>
            </a:extLst>
          </p:cNvPr>
          <p:cNvSpPr/>
          <p:nvPr/>
        </p:nvSpPr>
        <p:spPr>
          <a:xfrm>
            <a:off x="382137" y="434644"/>
            <a:ext cx="5882185" cy="53656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4B0EA8-795E-13B2-9CAC-871EEFF5D629}"/>
              </a:ext>
            </a:extLst>
          </p:cNvPr>
          <p:cNvSpPr txBox="1"/>
          <p:nvPr/>
        </p:nvSpPr>
        <p:spPr>
          <a:xfrm>
            <a:off x="2402940" y="2460512"/>
            <a:ext cx="18085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>
                <a:solidFill>
                  <a:schemeClr val="bg1"/>
                </a:solidFill>
              </a:rPr>
              <a:t>God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4F94FB3-A0C6-2015-D867-D2EA9BBA9250}"/>
              </a:ext>
            </a:extLst>
          </p:cNvPr>
          <p:cNvCxnSpPr>
            <a:cxnSpLocks/>
          </p:cNvCxnSpPr>
          <p:nvPr/>
        </p:nvCxnSpPr>
        <p:spPr>
          <a:xfrm>
            <a:off x="6096000" y="3682793"/>
            <a:ext cx="3209702" cy="68449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0FD56818-F34A-3DE9-4321-C07A746E374B}"/>
              </a:ext>
            </a:extLst>
          </p:cNvPr>
          <p:cNvSpPr txBox="1"/>
          <p:nvPr/>
        </p:nvSpPr>
        <p:spPr>
          <a:xfrm>
            <a:off x="8039465" y="1363145"/>
            <a:ext cx="36022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Jesus being God </a:t>
            </a:r>
          </a:p>
          <a:p>
            <a:r>
              <a:rPr lang="en-GB" sz="3600" dirty="0"/>
              <a:t>becomes a man</a:t>
            </a:r>
          </a:p>
        </p:txBody>
      </p:sp>
    </p:spTree>
    <p:extLst>
      <p:ext uri="{BB962C8B-B14F-4D97-AF65-F5344CB8AC3E}">
        <p14:creationId xmlns:p14="http://schemas.microsoft.com/office/powerpoint/2010/main" val="22492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FD66A440-49A8-09BC-59BC-0AD20E7A2F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3116177" y="294393"/>
            <a:ext cx="2202285" cy="61459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6963C6D3-6D62-3097-D3C8-3D7F681CF8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7856117" y="204539"/>
            <a:ext cx="2202285" cy="61459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99BD290-464E-9CB1-C4D0-DCBBFACA8C46}"/>
              </a:ext>
            </a:extLst>
          </p:cNvPr>
          <p:cNvCxnSpPr>
            <a:cxnSpLocks/>
          </p:cNvCxnSpPr>
          <p:nvPr/>
        </p:nvCxnSpPr>
        <p:spPr>
          <a:xfrm>
            <a:off x="3741818" y="2898278"/>
            <a:ext cx="8523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BD00C7F-0081-A8C5-2DBF-4ABA13AC2DA2}"/>
              </a:ext>
            </a:extLst>
          </p:cNvPr>
          <p:cNvSpPr txBox="1"/>
          <p:nvPr/>
        </p:nvSpPr>
        <p:spPr>
          <a:xfrm>
            <a:off x="3711535" y="3023983"/>
            <a:ext cx="1269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Human</a:t>
            </a:r>
            <a:r>
              <a:rPr lang="en-GB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7914E0-11AC-D7B1-A2C7-0CF3E284F355}"/>
              </a:ext>
            </a:extLst>
          </p:cNvPr>
          <p:cNvSpPr txBox="1"/>
          <p:nvPr/>
        </p:nvSpPr>
        <p:spPr>
          <a:xfrm>
            <a:off x="3862138" y="2209754"/>
            <a:ext cx="852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God</a:t>
            </a:r>
            <a:r>
              <a:rPr lang="en-GB" dirty="0"/>
              <a:t>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A7FBCF7-5B70-04A2-C07F-6A9DFF08B0B9}"/>
              </a:ext>
            </a:extLst>
          </p:cNvPr>
          <p:cNvSpPr/>
          <p:nvPr/>
        </p:nvSpPr>
        <p:spPr>
          <a:xfrm flipH="1">
            <a:off x="8614620" y="2110469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652D7F4-1D73-7C8C-5DB6-F993224DD593}"/>
              </a:ext>
            </a:extLst>
          </p:cNvPr>
          <p:cNvSpPr/>
          <p:nvPr/>
        </p:nvSpPr>
        <p:spPr>
          <a:xfrm flipH="1">
            <a:off x="8893835" y="1885561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5C86E9-76E5-8792-CB66-5C6C95FBAB53}"/>
              </a:ext>
            </a:extLst>
          </p:cNvPr>
          <p:cNvSpPr/>
          <p:nvPr/>
        </p:nvSpPr>
        <p:spPr>
          <a:xfrm flipH="1">
            <a:off x="9076860" y="211047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613100-EEC8-BC9B-CFDC-FD8598C7918A}"/>
              </a:ext>
            </a:extLst>
          </p:cNvPr>
          <p:cNvSpPr/>
          <p:nvPr/>
        </p:nvSpPr>
        <p:spPr>
          <a:xfrm flipH="1">
            <a:off x="9146372" y="250202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7BF5C8B-DC37-C4DB-DF1B-FB398698F45A}"/>
              </a:ext>
            </a:extLst>
          </p:cNvPr>
          <p:cNvSpPr/>
          <p:nvPr/>
        </p:nvSpPr>
        <p:spPr>
          <a:xfrm flipH="1">
            <a:off x="8614620" y="244828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FEB74D9-6A15-A13D-0033-2AC9DA72D6E5}"/>
              </a:ext>
            </a:extLst>
          </p:cNvPr>
          <p:cNvSpPr/>
          <p:nvPr/>
        </p:nvSpPr>
        <p:spPr>
          <a:xfrm flipH="1">
            <a:off x="8893835" y="2386373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38E7A69-8BDD-BF1A-145E-E0E478CA0487}"/>
              </a:ext>
            </a:extLst>
          </p:cNvPr>
          <p:cNvSpPr/>
          <p:nvPr/>
        </p:nvSpPr>
        <p:spPr>
          <a:xfrm flipH="1">
            <a:off x="9116760" y="3628035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C427B58-9079-5BC1-D23C-81E0F7C34E56}"/>
              </a:ext>
            </a:extLst>
          </p:cNvPr>
          <p:cNvSpPr/>
          <p:nvPr/>
        </p:nvSpPr>
        <p:spPr>
          <a:xfrm flipH="1">
            <a:off x="8798585" y="346550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7D818D4-158D-5D60-714F-255821457DC8}"/>
              </a:ext>
            </a:extLst>
          </p:cNvPr>
          <p:cNvSpPr/>
          <p:nvPr/>
        </p:nvSpPr>
        <p:spPr>
          <a:xfrm flipH="1">
            <a:off x="8548905" y="329560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312814-DF50-C30B-DCDA-B89FE33836E6}"/>
              </a:ext>
            </a:extLst>
          </p:cNvPr>
          <p:cNvSpPr/>
          <p:nvPr/>
        </p:nvSpPr>
        <p:spPr>
          <a:xfrm flipH="1">
            <a:off x="8522207" y="366613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E87DE0D-5B64-8D77-BD50-396B583292E1}"/>
              </a:ext>
            </a:extLst>
          </p:cNvPr>
          <p:cNvSpPr/>
          <p:nvPr/>
        </p:nvSpPr>
        <p:spPr>
          <a:xfrm flipH="1">
            <a:off x="8909895" y="295652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7ECC14D-112B-8B27-E7AC-B770A858DBF4}"/>
              </a:ext>
            </a:extLst>
          </p:cNvPr>
          <p:cNvSpPr/>
          <p:nvPr/>
        </p:nvSpPr>
        <p:spPr>
          <a:xfrm flipH="1">
            <a:off x="9055607" y="329466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1CAAC50-B2A4-E02B-F374-00DB70C1FD44}"/>
              </a:ext>
            </a:extLst>
          </p:cNvPr>
          <p:cNvSpPr/>
          <p:nvPr/>
        </p:nvSpPr>
        <p:spPr>
          <a:xfrm flipH="1">
            <a:off x="8833695" y="268029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F71EAF0-5B64-D4F1-43F8-E0C4B97BC9AF}"/>
              </a:ext>
            </a:extLst>
          </p:cNvPr>
          <p:cNvSpPr/>
          <p:nvPr/>
        </p:nvSpPr>
        <p:spPr>
          <a:xfrm flipH="1">
            <a:off x="8614620" y="288508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89B8BA4-17FA-69BC-6FF1-90B56C3D38AC}"/>
              </a:ext>
            </a:extLst>
          </p:cNvPr>
          <p:cNvSpPr/>
          <p:nvPr/>
        </p:nvSpPr>
        <p:spPr>
          <a:xfrm flipH="1">
            <a:off x="8522207" y="3937597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82D4456-913B-2358-D9D3-589F76D1F632}"/>
              </a:ext>
            </a:extLst>
          </p:cNvPr>
          <p:cNvSpPr/>
          <p:nvPr/>
        </p:nvSpPr>
        <p:spPr>
          <a:xfrm flipH="1">
            <a:off x="9269160" y="439003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B97156F-7168-4998-768F-073858E5245E}"/>
              </a:ext>
            </a:extLst>
          </p:cNvPr>
          <p:cNvSpPr/>
          <p:nvPr/>
        </p:nvSpPr>
        <p:spPr>
          <a:xfrm flipH="1">
            <a:off x="9192960" y="4009035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B63F406-9F39-06C1-45E7-CEF2082BA4B4}"/>
              </a:ext>
            </a:extLst>
          </p:cNvPr>
          <p:cNvSpPr/>
          <p:nvPr/>
        </p:nvSpPr>
        <p:spPr>
          <a:xfrm flipH="1">
            <a:off x="8513848" y="4415907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0103FFA-5994-3374-281D-1F47401F2E4B}"/>
              </a:ext>
            </a:extLst>
          </p:cNvPr>
          <p:cNvSpPr/>
          <p:nvPr/>
        </p:nvSpPr>
        <p:spPr>
          <a:xfrm flipH="1">
            <a:off x="9250110" y="470912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8C8F8DB-5CB2-9216-18FF-8853FF55A31C}"/>
              </a:ext>
            </a:extLst>
          </p:cNvPr>
          <p:cNvSpPr/>
          <p:nvPr/>
        </p:nvSpPr>
        <p:spPr>
          <a:xfrm flipH="1">
            <a:off x="8503157" y="465622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7CFF2C7-DB44-7C22-5D06-CB43B3F1E47C}"/>
              </a:ext>
            </a:extLst>
          </p:cNvPr>
          <p:cNvSpPr/>
          <p:nvPr/>
        </p:nvSpPr>
        <p:spPr>
          <a:xfrm flipH="1">
            <a:off x="8491755" y="496278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965BAA3-6037-CC7A-C5E9-1D698685287B}"/>
              </a:ext>
            </a:extLst>
          </p:cNvPr>
          <p:cNvSpPr/>
          <p:nvPr/>
        </p:nvSpPr>
        <p:spPr>
          <a:xfrm flipH="1">
            <a:off x="9222572" y="515409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D018465-BC25-F81F-ED4B-41E8460709E0}"/>
              </a:ext>
            </a:extLst>
          </p:cNvPr>
          <p:cNvSpPr/>
          <p:nvPr/>
        </p:nvSpPr>
        <p:spPr>
          <a:xfrm flipH="1">
            <a:off x="9250110" y="5473181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948273-DC39-66DC-7E1E-40D88B2F2BCA}"/>
              </a:ext>
            </a:extLst>
          </p:cNvPr>
          <p:cNvSpPr/>
          <p:nvPr/>
        </p:nvSpPr>
        <p:spPr>
          <a:xfrm flipH="1">
            <a:off x="8452695" y="5347939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065D597-9A57-5028-D22D-887947928CE7}"/>
              </a:ext>
            </a:extLst>
          </p:cNvPr>
          <p:cNvSpPr/>
          <p:nvPr/>
        </p:nvSpPr>
        <p:spPr>
          <a:xfrm flipH="1">
            <a:off x="8522207" y="5620308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BF72CCE-B3C6-64FA-1FC1-E29D29B40400}"/>
              </a:ext>
            </a:extLst>
          </p:cNvPr>
          <p:cNvSpPr/>
          <p:nvPr/>
        </p:nvSpPr>
        <p:spPr>
          <a:xfrm flipH="1">
            <a:off x="9638671" y="314432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1056828-0621-5762-3179-D4BB10B39DDA}"/>
              </a:ext>
            </a:extLst>
          </p:cNvPr>
          <p:cNvSpPr/>
          <p:nvPr/>
        </p:nvSpPr>
        <p:spPr>
          <a:xfrm flipH="1">
            <a:off x="9222572" y="178456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7F2107E-F83C-0D54-01FC-252C207EC721}"/>
              </a:ext>
            </a:extLst>
          </p:cNvPr>
          <p:cNvSpPr/>
          <p:nvPr/>
        </p:nvSpPr>
        <p:spPr>
          <a:xfrm flipH="1">
            <a:off x="8874785" y="1333432"/>
            <a:ext cx="120028" cy="27091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3998F5F-C687-4D89-E6E5-1D349A75700F}"/>
              </a:ext>
            </a:extLst>
          </p:cNvPr>
          <p:cNvSpPr/>
          <p:nvPr/>
        </p:nvSpPr>
        <p:spPr>
          <a:xfrm flipH="1">
            <a:off x="9510335" y="228194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E303301-1F69-D86C-62AF-D26EF25F859B}"/>
              </a:ext>
            </a:extLst>
          </p:cNvPr>
          <p:cNvSpPr/>
          <p:nvPr/>
        </p:nvSpPr>
        <p:spPr>
          <a:xfrm flipH="1">
            <a:off x="8257750" y="188556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FE24DF4-A28F-1C47-9347-DABEFED2C96F}"/>
              </a:ext>
            </a:extLst>
          </p:cNvPr>
          <p:cNvSpPr/>
          <p:nvPr/>
        </p:nvSpPr>
        <p:spPr>
          <a:xfrm flipH="1">
            <a:off x="9611585" y="276126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7704E0B-88F5-235D-814A-12BF15281683}"/>
              </a:ext>
            </a:extLst>
          </p:cNvPr>
          <p:cNvSpPr/>
          <p:nvPr/>
        </p:nvSpPr>
        <p:spPr>
          <a:xfrm flipH="1">
            <a:off x="8118305" y="263743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0E3B74C-C08A-0B31-A7CA-77328E35D884}"/>
              </a:ext>
            </a:extLst>
          </p:cNvPr>
          <p:cNvSpPr/>
          <p:nvPr/>
        </p:nvSpPr>
        <p:spPr>
          <a:xfrm flipH="1">
            <a:off x="8181550" y="225536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F51CC82-27E9-E742-002D-9597355C09C3}"/>
              </a:ext>
            </a:extLst>
          </p:cNvPr>
          <p:cNvSpPr/>
          <p:nvPr/>
        </p:nvSpPr>
        <p:spPr>
          <a:xfrm flipH="1">
            <a:off x="9443660" y="1853572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8A902C3-CAC7-4770-8946-A8B7F8E992A7}"/>
              </a:ext>
            </a:extLst>
          </p:cNvPr>
          <p:cNvSpPr/>
          <p:nvPr/>
        </p:nvSpPr>
        <p:spPr>
          <a:xfrm flipH="1">
            <a:off x="8538420" y="168017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FDBFB6E-0AB1-D575-94F7-F177CECD9C9D}"/>
              </a:ext>
            </a:extLst>
          </p:cNvPr>
          <p:cNvSpPr/>
          <p:nvPr/>
        </p:nvSpPr>
        <p:spPr>
          <a:xfrm flipH="1">
            <a:off x="8798585" y="174208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9998D326-1BFA-2DF6-9C69-6DCFD9389A47}"/>
              </a:ext>
            </a:extLst>
          </p:cNvPr>
          <p:cNvSpPr/>
          <p:nvPr/>
        </p:nvSpPr>
        <p:spPr>
          <a:xfrm flipH="1">
            <a:off x="8771023" y="916627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58D83F9-2F02-F672-C9A4-C23368D310B2}"/>
              </a:ext>
            </a:extLst>
          </p:cNvPr>
          <p:cNvSpPr/>
          <p:nvPr/>
        </p:nvSpPr>
        <p:spPr>
          <a:xfrm flipH="1">
            <a:off x="8979407" y="68970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F5A20B4-96FE-B0FF-7A8A-A0C27E4EA758}"/>
              </a:ext>
            </a:extLst>
          </p:cNvPr>
          <p:cNvSpPr/>
          <p:nvPr/>
        </p:nvSpPr>
        <p:spPr>
          <a:xfrm flipH="1">
            <a:off x="9202333" y="2861343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6314D34-4868-3A40-5B63-505E06369DC5}"/>
              </a:ext>
            </a:extLst>
          </p:cNvPr>
          <p:cNvSpPr/>
          <p:nvPr/>
        </p:nvSpPr>
        <p:spPr>
          <a:xfrm flipH="1">
            <a:off x="8986248" y="1085782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7FD61FA-11B6-77CA-1F9C-2A669D7DE3AC}"/>
              </a:ext>
            </a:extLst>
          </p:cNvPr>
          <p:cNvSpPr txBox="1"/>
          <p:nvPr/>
        </p:nvSpPr>
        <p:spPr>
          <a:xfrm>
            <a:off x="3424306" y="144109"/>
            <a:ext cx="1487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Demigod</a:t>
            </a:r>
            <a:r>
              <a:rPr lang="en-GB" dirty="0"/>
              <a:t>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2603609-723B-CDC8-FF55-49BB6CB4C81C}"/>
              </a:ext>
            </a:extLst>
          </p:cNvPr>
          <p:cNvSpPr txBox="1"/>
          <p:nvPr/>
        </p:nvSpPr>
        <p:spPr>
          <a:xfrm>
            <a:off x="8434987" y="96992"/>
            <a:ext cx="1422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Avatar</a:t>
            </a:r>
            <a:r>
              <a:rPr lang="en-GB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596CF6-B897-AEDC-F254-342A596E41D7}"/>
              </a:ext>
            </a:extLst>
          </p:cNvPr>
          <p:cNvSpPr txBox="1"/>
          <p:nvPr/>
        </p:nvSpPr>
        <p:spPr>
          <a:xfrm>
            <a:off x="2166839" y="6139610"/>
            <a:ext cx="4456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Greek gods </a:t>
            </a:r>
            <a:r>
              <a:rPr lang="en-GB" sz="2400" dirty="0"/>
              <a:t>- Hercules, Perseus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6BCA316-458A-6097-7095-3ABDF7E506D2}"/>
              </a:ext>
            </a:extLst>
          </p:cNvPr>
          <p:cNvSpPr txBox="1"/>
          <p:nvPr/>
        </p:nvSpPr>
        <p:spPr>
          <a:xfrm>
            <a:off x="7256102" y="6240260"/>
            <a:ext cx="3828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Hinduism</a:t>
            </a:r>
            <a:r>
              <a:rPr lang="en-GB" sz="2400" dirty="0"/>
              <a:t> -  Krishna, Rama </a:t>
            </a:r>
          </a:p>
        </p:txBody>
      </p:sp>
    </p:spTree>
    <p:extLst>
      <p:ext uri="{BB962C8B-B14F-4D97-AF65-F5344CB8AC3E}">
        <p14:creationId xmlns:p14="http://schemas.microsoft.com/office/powerpoint/2010/main" val="3033329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594B0-4241-A932-A871-1134924BC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8EC590BD-DBE1-E7C9-2C62-1C60A36FAF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9512938" y="3740529"/>
            <a:ext cx="945511" cy="26386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07D6860-8120-A4F6-4747-09A987B71182}"/>
              </a:ext>
            </a:extLst>
          </p:cNvPr>
          <p:cNvSpPr/>
          <p:nvPr/>
        </p:nvSpPr>
        <p:spPr>
          <a:xfrm>
            <a:off x="382137" y="434644"/>
            <a:ext cx="5882185" cy="53656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B19D88-9BBA-7FF4-C5D8-76289974F586}"/>
              </a:ext>
            </a:extLst>
          </p:cNvPr>
          <p:cNvSpPr txBox="1"/>
          <p:nvPr/>
        </p:nvSpPr>
        <p:spPr>
          <a:xfrm>
            <a:off x="1347191" y="2482464"/>
            <a:ext cx="4291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</a:rPr>
              <a:t>The Word (God)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1A4DE6AD-FF08-2BB4-D4C0-E42723B52CE9}"/>
              </a:ext>
            </a:extLst>
          </p:cNvPr>
          <p:cNvCxnSpPr>
            <a:cxnSpLocks/>
          </p:cNvCxnSpPr>
          <p:nvPr/>
        </p:nvCxnSpPr>
        <p:spPr>
          <a:xfrm>
            <a:off x="6096000" y="3682793"/>
            <a:ext cx="3209702" cy="68449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5C245FD1-B937-6422-1A21-BC7D21176E03}"/>
              </a:ext>
            </a:extLst>
          </p:cNvPr>
          <p:cNvSpPr txBox="1"/>
          <p:nvPr/>
        </p:nvSpPr>
        <p:spPr>
          <a:xfrm>
            <a:off x="7979307" y="681970"/>
            <a:ext cx="35044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Jesus being God </a:t>
            </a:r>
          </a:p>
          <a:p>
            <a:pPr algn="ctr"/>
            <a:r>
              <a:rPr lang="en-GB" sz="3600" dirty="0"/>
              <a:t>becomes flesh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E8D95F-BFA7-1A67-9537-E704BEB04DD3}"/>
              </a:ext>
            </a:extLst>
          </p:cNvPr>
          <p:cNvSpPr txBox="1"/>
          <p:nvPr/>
        </p:nvSpPr>
        <p:spPr>
          <a:xfrm>
            <a:off x="7705534" y="1898289"/>
            <a:ext cx="41043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but does he give up </a:t>
            </a:r>
          </a:p>
          <a:p>
            <a:pPr algn="ctr"/>
            <a:r>
              <a:rPr lang="en-GB" sz="3600" dirty="0">
                <a:solidFill>
                  <a:srgbClr val="FF0000"/>
                </a:solidFill>
              </a:rPr>
              <a:t>his Godhead </a:t>
            </a:r>
          </a:p>
          <a:p>
            <a:pPr algn="ctr"/>
            <a:r>
              <a:rPr lang="en-GB" sz="3600" dirty="0">
                <a:solidFill>
                  <a:srgbClr val="FF0000"/>
                </a:solidFill>
              </a:rPr>
              <a:t>&amp; stops being God </a:t>
            </a:r>
          </a:p>
        </p:txBody>
      </p:sp>
    </p:spTree>
    <p:extLst>
      <p:ext uri="{BB962C8B-B14F-4D97-AF65-F5344CB8AC3E}">
        <p14:creationId xmlns:p14="http://schemas.microsoft.com/office/powerpoint/2010/main" val="27155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51A90-F352-D544-736C-0B4846EC4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F905B4E4-F337-BAEE-E8D2-2D2D6E46FA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3116177" y="294393"/>
            <a:ext cx="2202285" cy="61459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6558AF35-3193-E269-4C51-94BC4B0A9A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7856117" y="204539"/>
            <a:ext cx="2202285" cy="61459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45E151-2776-FBAC-73EB-84D5698EB38F}"/>
              </a:ext>
            </a:extLst>
          </p:cNvPr>
          <p:cNvCxnSpPr>
            <a:cxnSpLocks/>
          </p:cNvCxnSpPr>
          <p:nvPr/>
        </p:nvCxnSpPr>
        <p:spPr>
          <a:xfrm>
            <a:off x="3741818" y="2898278"/>
            <a:ext cx="8523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51188DC-3ABD-D865-F783-4AF448A47570}"/>
              </a:ext>
            </a:extLst>
          </p:cNvPr>
          <p:cNvSpPr txBox="1"/>
          <p:nvPr/>
        </p:nvSpPr>
        <p:spPr>
          <a:xfrm>
            <a:off x="3711535" y="3023983"/>
            <a:ext cx="1269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Human</a:t>
            </a:r>
            <a:r>
              <a:rPr lang="en-GB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9F1AC0-F3F9-40C3-A7FF-399A01A54D51}"/>
              </a:ext>
            </a:extLst>
          </p:cNvPr>
          <p:cNvSpPr txBox="1"/>
          <p:nvPr/>
        </p:nvSpPr>
        <p:spPr>
          <a:xfrm>
            <a:off x="3814010" y="2209754"/>
            <a:ext cx="852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God</a:t>
            </a:r>
            <a:r>
              <a:rPr lang="en-GB" dirty="0"/>
              <a:t>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A9A2BFA-9204-5FF7-2589-FD8D3097625C}"/>
              </a:ext>
            </a:extLst>
          </p:cNvPr>
          <p:cNvSpPr/>
          <p:nvPr/>
        </p:nvSpPr>
        <p:spPr>
          <a:xfrm flipH="1">
            <a:off x="8614620" y="2110469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26905B1-B54C-6853-F6BE-37EABD28AF8A}"/>
              </a:ext>
            </a:extLst>
          </p:cNvPr>
          <p:cNvSpPr/>
          <p:nvPr/>
        </p:nvSpPr>
        <p:spPr>
          <a:xfrm flipH="1">
            <a:off x="8893835" y="1885561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339211A-CBF3-1A32-65D8-BFCB39903E32}"/>
              </a:ext>
            </a:extLst>
          </p:cNvPr>
          <p:cNvSpPr/>
          <p:nvPr/>
        </p:nvSpPr>
        <p:spPr>
          <a:xfrm flipH="1">
            <a:off x="9076860" y="211047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A7F1908-83B6-DE1C-1EEF-6034611003D7}"/>
              </a:ext>
            </a:extLst>
          </p:cNvPr>
          <p:cNvSpPr/>
          <p:nvPr/>
        </p:nvSpPr>
        <p:spPr>
          <a:xfrm flipH="1">
            <a:off x="9146372" y="250202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A742AF7-DB47-8F5B-CF7E-29082CC68638}"/>
              </a:ext>
            </a:extLst>
          </p:cNvPr>
          <p:cNvSpPr/>
          <p:nvPr/>
        </p:nvSpPr>
        <p:spPr>
          <a:xfrm flipH="1">
            <a:off x="8614620" y="244828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5C30DA4-8937-E00E-396D-0C4DE35AFD3E}"/>
              </a:ext>
            </a:extLst>
          </p:cNvPr>
          <p:cNvSpPr/>
          <p:nvPr/>
        </p:nvSpPr>
        <p:spPr>
          <a:xfrm flipH="1">
            <a:off x="8893835" y="2386373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03E6428-2839-9A49-EEE4-B417A9EF3F89}"/>
              </a:ext>
            </a:extLst>
          </p:cNvPr>
          <p:cNvSpPr/>
          <p:nvPr/>
        </p:nvSpPr>
        <p:spPr>
          <a:xfrm flipH="1">
            <a:off x="9116760" y="3628035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1985321-BC84-C38F-BB62-FD4190B8F085}"/>
              </a:ext>
            </a:extLst>
          </p:cNvPr>
          <p:cNvSpPr/>
          <p:nvPr/>
        </p:nvSpPr>
        <p:spPr>
          <a:xfrm flipH="1">
            <a:off x="8798585" y="346550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2B89DF6-A9BC-3092-B6DE-92AD8A2576FD}"/>
              </a:ext>
            </a:extLst>
          </p:cNvPr>
          <p:cNvSpPr/>
          <p:nvPr/>
        </p:nvSpPr>
        <p:spPr>
          <a:xfrm flipH="1">
            <a:off x="8548905" y="329560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8C74982-3077-8A80-D720-CA7937127ADA}"/>
              </a:ext>
            </a:extLst>
          </p:cNvPr>
          <p:cNvSpPr/>
          <p:nvPr/>
        </p:nvSpPr>
        <p:spPr>
          <a:xfrm flipH="1">
            <a:off x="8522207" y="366613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BD0676E-FD86-CE61-EF78-680DF3F97802}"/>
              </a:ext>
            </a:extLst>
          </p:cNvPr>
          <p:cNvSpPr/>
          <p:nvPr/>
        </p:nvSpPr>
        <p:spPr>
          <a:xfrm flipH="1">
            <a:off x="8909895" y="295652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A2C87CF-6F18-F96E-3108-6B4797035B1F}"/>
              </a:ext>
            </a:extLst>
          </p:cNvPr>
          <p:cNvSpPr/>
          <p:nvPr/>
        </p:nvSpPr>
        <p:spPr>
          <a:xfrm flipH="1">
            <a:off x="9055607" y="329466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A720586-ACF9-3093-51CC-0C42E22FC60D}"/>
              </a:ext>
            </a:extLst>
          </p:cNvPr>
          <p:cNvSpPr/>
          <p:nvPr/>
        </p:nvSpPr>
        <p:spPr>
          <a:xfrm flipH="1">
            <a:off x="8833695" y="268029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5763C88-AEE8-2B67-C72A-5217A66C9EF6}"/>
              </a:ext>
            </a:extLst>
          </p:cNvPr>
          <p:cNvSpPr/>
          <p:nvPr/>
        </p:nvSpPr>
        <p:spPr>
          <a:xfrm flipH="1">
            <a:off x="8614620" y="288508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4121655-4E5B-F269-A946-46E19858D005}"/>
              </a:ext>
            </a:extLst>
          </p:cNvPr>
          <p:cNvSpPr/>
          <p:nvPr/>
        </p:nvSpPr>
        <p:spPr>
          <a:xfrm flipH="1">
            <a:off x="8522207" y="3937597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DE1AA78-0936-998A-1733-A8B7DCEFCCCA}"/>
              </a:ext>
            </a:extLst>
          </p:cNvPr>
          <p:cNvSpPr/>
          <p:nvPr/>
        </p:nvSpPr>
        <p:spPr>
          <a:xfrm flipH="1">
            <a:off x="9269160" y="439003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FD1EFBF-EF84-34CC-A4DD-1AF705A23984}"/>
              </a:ext>
            </a:extLst>
          </p:cNvPr>
          <p:cNvSpPr/>
          <p:nvPr/>
        </p:nvSpPr>
        <p:spPr>
          <a:xfrm flipH="1">
            <a:off x="9192960" y="4009035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5AF41B3-740F-8B61-7469-0861BD6053A2}"/>
              </a:ext>
            </a:extLst>
          </p:cNvPr>
          <p:cNvSpPr/>
          <p:nvPr/>
        </p:nvSpPr>
        <p:spPr>
          <a:xfrm flipH="1">
            <a:off x="8513848" y="4415907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CC13AF4-3D29-CEAA-4086-30EBCDA45CB6}"/>
              </a:ext>
            </a:extLst>
          </p:cNvPr>
          <p:cNvSpPr/>
          <p:nvPr/>
        </p:nvSpPr>
        <p:spPr>
          <a:xfrm flipH="1">
            <a:off x="9250110" y="470912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2FD21E8-DF06-F6F1-F78C-AA8983D2623F}"/>
              </a:ext>
            </a:extLst>
          </p:cNvPr>
          <p:cNvSpPr/>
          <p:nvPr/>
        </p:nvSpPr>
        <p:spPr>
          <a:xfrm flipH="1">
            <a:off x="8503157" y="465622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3DBEFC7-21EC-ECF6-8D44-7610757EC7EC}"/>
              </a:ext>
            </a:extLst>
          </p:cNvPr>
          <p:cNvSpPr/>
          <p:nvPr/>
        </p:nvSpPr>
        <p:spPr>
          <a:xfrm flipH="1">
            <a:off x="8491755" y="4962786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23823CA-BE2F-A34F-0FB7-D4CB010668ED}"/>
              </a:ext>
            </a:extLst>
          </p:cNvPr>
          <p:cNvSpPr/>
          <p:nvPr/>
        </p:nvSpPr>
        <p:spPr>
          <a:xfrm flipH="1">
            <a:off x="9222572" y="515409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52B122D-1159-BA1C-3416-6E39BB27E174}"/>
              </a:ext>
            </a:extLst>
          </p:cNvPr>
          <p:cNvSpPr/>
          <p:nvPr/>
        </p:nvSpPr>
        <p:spPr>
          <a:xfrm flipH="1">
            <a:off x="9250110" y="5473181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670D8E3-9777-5CBB-513D-61C68273E916}"/>
              </a:ext>
            </a:extLst>
          </p:cNvPr>
          <p:cNvSpPr/>
          <p:nvPr/>
        </p:nvSpPr>
        <p:spPr>
          <a:xfrm flipH="1">
            <a:off x="8452695" y="5347939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CE52B35-BDC2-247A-E3DA-781A4719C396}"/>
              </a:ext>
            </a:extLst>
          </p:cNvPr>
          <p:cNvSpPr/>
          <p:nvPr/>
        </p:nvSpPr>
        <p:spPr>
          <a:xfrm flipH="1">
            <a:off x="8522207" y="5620308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7975347-002A-0D90-0876-5B9B4077F6A3}"/>
              </a:ext>
            </a:extLst>
          </p:cNvPr>
          <p:cNvSpPr/>
          <p:nvPr/>
        </p:nvSpPr>
        <p:spPr>
          <a:xfrm flipH="1">
            <a:off x="9638671" y="314432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9E50756-68F9-8AAD-62ED-DD9E12FF295D}"/>
              </a:ext>
            </a:extLst>
          </p:cNvPr>
          <p:cNvSpPr/>
          <p:nvPr/>
        </p:nvSpPr>
        <p:spPr>
          <a:xfrm flipH="1">
            <a:off x="9222572" y="178456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B8CCE12-4795-E05C-F161-FC6214AFB54C}"/>
              </a:ext>
            </a:extLst>
          </p:cNvPr>
          <p:cNvSpPr/>
          <p:nvPr/>
        </p:nvSpPr>
        <p:spPr>
          <a:xfrm flipH="1">
            <a:off x="8874785" y="1333432"/>
            <a:ext cx="120028" cy="27091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F6006AD2-36E7-FA49-A3D0-7FE347B557C8}"/>
              </a:ext>
            </a:extLst>
          </p:cNvPr>
          <p:cNvSpPr/>
          <p:nvPr/>
        </p:nvSpPr>
        <p:spPr>
          <a:xfrm flipH="1">
            <a:off x="9510335" y="228194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6AA6231-BC9F-5CF1-BFBA-89AF69D6BAE3}"/>
              </a:ext>
            </a:extLst>
          </p:cNvPr>
          <p:cNvSpPr/>
          <p:nvPr/>
        </p:nvSpPr>
        <p:spPr>
          <a:xfrm flipH="1">
            <a:off x="8257750" y="1885560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9F28533-50D4-698E-D182-629E7AE15C6F}"/>
              </a:ext>
            </a:extLst>
          </p:cNvPr>
          <p:cNvSpPr/>
          <p:nvPr/>
        </p:nvSpPr>
        <p:spPr>
          <a:xfrm flipH="1">
            <a:off x="9611585" y="2761260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365B04E-D138-177A-A270-9F4AEC205C52}"/>
              </a:ext>
            </a:extLst>
          </p:cNvPr>
          <p:cNvSpPr/>
          <p:nvPr/>
        </p:nvSpPr>
        <p:spPr>
          <a:xfrm flipH="1">
            <a:off x="8118305" y="263743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89B28CF-3940-2C7B-E848-A50113704770}"/>
              </a:ext>
            </a:extLst>
          </p:cNvPr>
          <p:cNvSpPr/>
          <p:nvPr/>
        </p:nvSpPr>
        <p:spPr>
          <a:xfrm flipH="1">
            <a:off x="8181550" y="2255364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8863316-F3E7-502A-D827-64AA4A9FE715}"/>
              </a:ext>
            </a:extLst>
          </p:cNvPr>
          <p:cNvSpPr/>
          <p:nvPr/>
        </p:nvSpPr>
        <p:spPr>
          <a:xfrm flipH="1">
            <a:off x="9443660" y="1853572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FB8E5AB0-C671-2FF8-2376-CC8E03078C5B}"/>
              </a:ext>
            </a:extLst>
          </p:cNvPr>
          <p:cNvSpPr/>
          <p:nvPr/>
        </p:nvSpPr>
        <p:spPr>
          <a:xfrm flipH="1">
            <a:off x="8538420" y="1680172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3E0531F-E057-0019-852D-A96F2DBBAC26}"/>
              </a:ext>
            </a:extLst>
          </p:cNvPr>
          <p:cNvSpPr/>
          <p:nvPr/>
        </p:nvSpPr>
        <p:spPr>
          <a:xfrm flipH="1">
            <a:off x="8798585" y="1742085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14E67B8-245B-A1E3-F460-2C6CAB17BD63}"/>
              </a:ext>
            </a:extLst>
          </p:cNvPr>
          <p:cNvSpPr/>
          <p:nvPr/>
        </p:nvSpPr>
        <p:spPr>
          <a:xfrm flipH="1">
            <a:off x="8771023" y="916627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57F6C01-773B-A8E9-680A-04AB151BF01D}"/>
              </a:ext>
            </a:extLst>
          </p:cNvPr>
          <p:cNvSpPr/>
          <p:nvPr/>
        </p:nvSpPr>
        <p:spPr>
          <a:xfrm flipH="1">
            <a:off x="8979407" y="689704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2CB7555-94E4-06BA-D308-32FC70799D58}"/>
              </a:ext>
            </a:extLst>
          </p:cNvPr>
          <p:cNvSpPr/>
          <p:nvPr/>
        </p:nvSpPr>
        <p:spPr>
          <a:xfrm flipH="1">
            <a:off x="9202333" y="2861343"/>
            <a:ext cx="120028" cy="2709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D7445B0-D511-B5D1-D3D7-BFEEF2E6AF5E}"/>
              </a:ext>
            </a:extLst>
          </p:cNvPr>
          <p:cNvSpPr/>
          <p:nvPr/>
        </p:nvSpPr>
        <p:spPr>
          <a:xfrm flipH="1">
            <a:off x="8986248" y="1085782"/>
            <a:ext cx="120028" cy="27091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091A6F-878C-C639-98E0-3003AE079599}"/>
              </a:ext>
            </a:extLst>
          </p:cNvPr>
          <p:cNvSpPr txBox="1"/>
          <p:nvPr/>
        </p:nvSpPr>
        <p:spPr>
          <a:xfrm>
            <a:off x="3424306" y="144109"/>
            <a:ext cx="1487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Demigod</a:t>
            </a:r>
            <a:r>
              <a:rPr lang="en-GB" dirty="0"/>
              <a:t>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EA3F405-FB77-9847-1FA8-79E9EEE89C82}"/>
              </a:ext>
            </a:extLst>
          </p:cNvPr>
          <p:cNvSpPr txBox="1"/>
          <p:nvPr/>
        </p:nvSpPr>
        <p:spPr>
          <a:xfrm>
            <a:off x="8434987" y="96992"/>
            <a:ext cx="1422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Avatar</a:t>
            </a:r>
            <a:r>
              <a:rPr lang="en-GB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98A3BD-8351-170C-A968-DFC60337AC97}"/>
              </a:ext>
            </a:extLst>
          </p:cNvPr>
          <p:cNvSpPr txBox="1"/>
          <p:nvPr/>
        </p:nvSpPr>
        <p:spPr>
          <a:xfrm>
            <a:off x="2166839" y="6139610"/>
            <a:ext cx="4456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Greek gods </a:t>
            </a:r>
            <a:r>
              <a:rPr lang="en-GB" sz="2400" dirty="0"/>
              <a:t>- Hercules, Perseus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2FECB3A-A2E3-4683-CDD9-E08BFC553BEF}"/>
              </a:ext>
            </a:extLst>
          </p:cNvPr>
          <p:cNvSpPr txBox="1"/>
          <p:nvPr/>
        </p:nvSpPr>
        <p:spPr>
          <a:xfrm>
            <a:off x="7256102" y="6240260"/>
            <a:ext cx="3828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Hinduism</a:t>
            </a:r>
            <a:r>
              <a:rPr lang="en-GB" sz="2400" dirty="0"/>
              <a:t> -  Krishna, Rama </a:t>
            </a:r>
          </a:p>
        </p:txBody>
      </p:sp>
    </p:spTree>
    <p:extLst>
      <p:ext uri="{BB962C8B-B14F-4D97-AF65-F5344CB8AC3E}">
        <p14:creationId xmlns:p14="http://schemas.microsoft.com/office/powerpoint/2010/main" val="2097702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C8459-290F-FFF0-9086-80E9B2C83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>
            <a:extLst>
              <a:ext uri="{FF2B5EF4-FFF2-40B4-BE49-F238E27FC236}">
                <a16:creationId xmlns:a16="http://schemas.microsoft.com/office/drawing/2014/main" id="{18585FA8-D1A2-A159-B7B1-A8506B1D19AD}"/>
              </a:ext>
            </a:extLst>
          </p:cNvPr>
          <p:cNvSpPr/>
          <p:nvPr/>
        </p:nvSpPr>
        <p:spPr>
          <a:xfrm>
            <a:off x="2418332" y="1769250"/>
            <a:ext cx="3307821" cy="34952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283CFDD-AEE7-C0C5-8768-4120EF42650C}"/>
              </a:ext>
            </a:extLst>
          </p:cNvPr>
          <p:cNvSpPr/>
          <p:nvPr/>
        </p:nvSpPr>
        <p:spPr>
          <a:xfrm>
            <a:off x="2465631" y="3143851"/>
            <a:ext cx="3307821" cy="3495233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65DC367-5C5D-5C82-106D-4E7DB2F47D5F}"/>
              </a:ext>
            </a:extLst>
          </p:cNvPr>
          <p:cNvSpPr txBox="1"/>
          <p:nvPr/>
        </p:nvSpPr>
        <p:spPr>
          <a:xfrm>
            <a:off x="3236849" y="2340748"/>
            <a:ext cx="1941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Fully God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7FB5881-1683-CF3A-6B71-FF371B8A2918}"/>
              </a:ext>
            </a:extLst>
          </p:cNvPr>
          <p:cNvSpPr txBox="1"/>
          <p:nvPr/>
        </p:nvSpPr>
        <p:spPr>
          <a:xfrm>
            <a:off x="3247543" y="4565223"/>
            <a:ext cx="1987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Fully man </a:t>
            </a:r>
          </a:p>
        </p:txBody>
      </p:sp>
      <p:pic>
        <p:nvPicPr>
          <p:cNvPr id="58" name="Picture 57" descr="Body Clipart Images – Browse 212,444 Stock Photos, Vectors, and Video |  Adobe Stock">
            <a:extLst>
              <a:ext uri="{FF2B5EF4-FFF2-40B4-BE49-F238E27FC236}">
                <a16:creationId xmlns:a16="http://schemas.microsoft.com/office/drawing/2014/main" id="{2E214C98-9034-9D60-A33B-1563869BD3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6" r="47984"/>
          <a:stretch>
            <a:fillRect/>
          </a:stretch>
        </p:blipFill>
        <p:spPr bwMode="auto">
          <a:xfrm>
            <a:off x="7733524" y="151041"/>
            <a:ext cx="2445645" cy="68250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20C9D43D-FBB0-8051-82FE-E570C32EDEFA}"/>
              </a:ext>
            </a:extLst>
          </p:cNvPr>
          <p:cNvSpPr txBox="1"/>
          <p:nvPr/>
        </p:nvSpPr>
        <p:spPr>
          <a:xfrm>
            <a:off x="2579920" y="692032"/>
            <a:ext cx="30792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Two natures but </a:t>
            </a:r>
          </a:p>
          <a:p>
            <a:pPr algn="ctr"/>
            <a:r>
              <a:rPr lang="en-GB" sz="3200" dirty="0"/>
              <a:t>one person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FD7E234-FB76-2529-0238-69D454947126}"/>
              </a:ext>
            </a:extLst>
          </p:cNvPr>
          <p:cNvSpPr txBox="1"/>
          <p:nvPr/>
        </p:nvSpPr>
        <p:spPr>
          <a:xfrm>
            <a:off x="4441334" y="145671"/>
            <a:ext cx="4264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u="sng" dirty="0"/>
              <a:t>Jesus - Hypostatic Union </a:t>
            </a:r>
            <a:endParaRPr lang="en-GB" sz="2800" u="sng" dirty="0"/>
          </a:p>
        </p:txBody>
      </p:sp>
    </p:spTree>
    <p:extLst>
      <p:ext uri="{BB962C8B-B14F-4D97-AF65-F5344CB8AC3E}">
        <p14:creationId xmlns:p14="http://schemas.microsoft.com/office/powerpoint/2010/main" val="25429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/>
      <p:bldP spid="57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160FA-7477-6452-1F27-B84028FE6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8CC6CB55-3A81-4FAE-6673-EC7E7B5A9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69178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C51857-DDFD-AC03-C08E-C82E57C42216}"/>
              </a:ext>
            </a:extLst>
          </p:cNvPr>
          <p:cNvSpPr txBox="1"/>
          <p:nvPr/>
        </p:nvSpPr>
        <p:spPr>
          <a:xfrm>
            <a:off x="164430" y="716808"/>
            <a:ext cx="1202757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b="1" u="sng" dirty="0"/>
              <a:t> What is the Word (Logos) (John 1:1)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Greeks – Word was an intelligent force, being behind the  universe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Jews – Word was an expression of God’s thoughts or soul </a:t>
            </a:r>
          </a:p>
          <a:p>
            <a:endParaRPr lang="en-GB" sz="800" b="1" dirty="0"/>
          </a:p>
          <a:p>
            <a:r>
              <a:rPr lang="en-GB" sz="3600" b="1" dirty="0"/>
              <a:t>(2)	</a:t>
            </a:r>
            <a:r>
              <a:rPr lang="en-GB" sz="3600" b="1" u="sng" dirty="0"/>
              <a:t>Jesus is the Word (Logos) (John 1:1)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 Word was God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 Word was with God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 Trinity – Father, Son and Holy Spirit </a:t>
            </a:r>
          </a:p>
          <a:p>
            <a:endParaRPr lang="en-GB" sz="900" b="1" dirty="0"/>
          </a:p>
          <a:p>
            <a:pPr marL="742950" indent="-742950">
              <a:buAutoNum type="arabicParenBoth" startAt="3"/>
            </a:pPr>
            <a:r>
              <a:rPr lang="en-GB" sz="3600" b="1" u="sng" dirty="0"/>
              <a:t>Jesus the Word becomes flesh (John 1:14)</a:t>
            </a:r>
          </a:p>
          <a:p>
            <a:pPr lvl="1"/>
            <a:r>
              <a:rPr lang="en-GB" sz="3200" dirty="0">
                <a:solidFill>
                  <a:srgbClr val="FF0000"/>
                </a:solidFill>
              </a:rPr>
              <a:t>Jesus is fully God and fully man, two natures in one person</a:t>
            </a:r>
          </a:p>
          <a:p>
            <a:endParaRPr lang="en-GB" sz="1050" dirty="0">
              <a:solidFill>
                <a:srgbClr val="FF0000"/>
              </a:solidFill>
            </a:endParaRPr>
          </a:p>
          <a:p>
            <a:pPr marL="742950" indent="-742950">
              <a:buAutoNum type="arabicParenBoth" startAt="4"/>
            </a:pPr>
            <a:r>
              <a:rPr lang="en-GB" sz="3600" b="1" u="sng" dirty="0"/>
              <a:t>Why did Word come into this world (John 1:6-13)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As many as receive Him become children of God (John 1:12)</a:t>
            </a:r>
          </a:p>
        </p:txBody>
      </p:sp>
    </p:spTree>
    <p:extLst>
      <p:ext uri="{BB962C8B-B14F-4D97-AF65-F5344CB8AC3E}">
        <p14:creationId xmlns:p14="http://schemas.microsoft.com/office/powerpoint/2010/main" val="369302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A5E9A-AF1F-07ED-A235-D42943393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181FE-C797-0341-03B1-B0685D451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12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273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Danny Paul</cp:lastModifiedBy>
  <cp:revision>11</cp:revision>
  <dcterms:created xsi:type="dcterms:W3CDTF">2025-11-14T16:43:08Z</dcterms:created>
  <dcterms:modified xsi:type="dcterms:W3CDTF">2025-11-17T00:54:43Z</dcterms:modified>
</cp:coreProperties>
</file>