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5" r:id="rId4"/>
    <p:sldId id="256" r:id="rId5"/>
    <p:sldId id="263" r:id="rId6"/>
    <p:sldId id="257" r:id="rId7"/>
    <p:sldId id="258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3BD"/>
    <a:srgbClr val="1F0395"/>
    <a:srgbClr val="EC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62B15-E15A-4D74-85B1-25FF08C532B0}" v="57" dt="2024-10-12T22:02:3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2003-06C7-494A-3F30-985212580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32BF7-5F32-1552-C8C4-4E78AC2EF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D4697-ABED-FC82-9EDB-FE46811E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7A8A3-1397-641E-892D-D8FF0592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F9C9-7D03-3896-8E53-7324B46E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6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CFA5-FBD5-E325-0A12-EE9FCA0F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79D28-C97D-6BF7-9F53-CA9364A12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082F-9395-61B8-3930-8484BCC6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59CC-2056-33D5-D175-AD204F7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A338-341F-BD37-EF52-689F8F7D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4F4BB-A01E-5577-3B4C-FE650E1FD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0BC5D-8BCC-67D0-6B11-472EFEBA2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9DF7-E5E1-2BA7-C1D6-7ABF1537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FBFE6-26B7-9E5B-AB8B-1D8DEE73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3AC5D-5C4F-DAA5-B9D6-0423D4D3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A08A-7C4D-EA60-F944-F971CF70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90E7-3591-C9D7-958C-3D546B30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8657C-8CF9-FC09-D123-E942D589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0F12-9C0B-F98D-EC56-C3D8339F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EA10B-8E08-6098-2965-B938A986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0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0B8B-8189-8C84-737A-1C0D3602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EF25C-1220-BEE6-AFAF-144459AB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FBC52-6339-3C46-75D3-D0DBBB8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FCDF-AC2E-04F2-3DED-F1D0665A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72AC-BBC6-BBCC-9A40-C2F33B67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9634-E054-6992-DE5E-B63D61F4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9641-E4BC-75CC-4DC8-CF3D4CC7E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F1A4B-BFDC-7039-6264-DB8C3D40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02E45-86BE-9C7A-E21E-81BF714E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13675-0BB5-5EA7-2A9F-71CB550C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1C232-044F-0BA2-C60C-BC832C42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8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1628-93DF-461C-45E2-019605BB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495C6-1AF8-C2EF-CB93-B5AD8536E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0BA7C-43E9-7AF0-B61B-2D445545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CCC8C-0D48-B489-2C70-EC1FD9F89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8A8CC-A7B0-218F-C8AB-B2850F28B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120A5-72CD-FD5B-EA0C-8168A508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BDA56-5737-AFBF-622B-FA3FD953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F73F3-E323-53FA-47A4-7F6B6419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D8B4-3B51-A46E-8337-1462D819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1F19B-30FE-9797-A8E8-58F39E57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A0E66-2523-99C9-B3E4-DB150DD9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8BE0A-C1F6-2003-2402-01BFA60E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6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F8931-F251-7482-358A-28E32EBF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02813-6680-E9EB-894E-5CFC6AE6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B745B-FFC1-F4F0-62C4-32C1F1D9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5A2B-6992-5FD9-67C5-DC2901AB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BF83-9723-E155-63CE-D8BECB9F9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E85AD-F636-251F-1A8B-FF6E4C095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B2585-E5C3-BDA4-1F19-163FFFCE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67B7-5CC0-F16E-1708-1DACC8D6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807C6-A204-5543-F9A6-9784F1E7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7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0A7C-FBEB-9936-17A3-032C5E10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20F59-7BF8-2867-3361-B3198AD99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D12DA-C475-C128-92A2-7194CC73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AE1A-79BE-EDF3-E16E-3AA0A3F1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21F85-28B4-8C7A-9E66-A8B025AF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A2FC0-4F66-9913-C5C6-8F9F621E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9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7F765A-93D7-26C3-6D6A-384EFDD8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961F7-2E06-96B3-F521-DACA203D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42B7-30AC-E92D-741D-7BF837DC6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ECB28-CA8A-4B17-AA25-EDAEB3DD8204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1677-679C-B75F-D2F7-6029635E2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01A2-EC13-BCF9-8978-CB027E633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E6779-3F85-45FF-9F59-3413BEA0C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6F37B22A-A230-D854-489A-1912BC3F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71450"/>
            <a:ext cx="3100387" cy="6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A4694-64C8-A504-43FD-3DC6C941C47C}"/>
              </a:ext>
            </a:extLst>
          </p:cNvPr>
          <p:cNvSpPr txBox="1"/>
          <p:nvPr/>
        </p:nvSpPr>
        <p:spPr>
          <a:xfrm>
            <a:off x="3196423" y="2334994"/>
            <a:ext cx="57991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/>
              <a:t>Reading </a:t>
            </a:r>
          </a:p>
          <a:p>
            <a:pPr algn="ctr"/>
            <a:r>
              <a:rPr lang="en-GB" sz="4400" dirty="0"/>
              <a:t>Matthew</a:t>
            </a:r>
            <a:r>
              <a:rPr lang="en-GB" sz="4000" dirty="0"/>
              <a:t> (</a:t>
            </a:r>
            <a:r>
              <a:rPr lang="pa-IN" sz="4000" dirty="0"/>
              <a:t>ਮੱਤੀ</a:t>
            </a:r>
            <a:r>
              <a:rPr lang="en-GB" sz="4000" dirty="0"/>
              <a:t>) 16:13-16, </a:t>
            </a:r>
          </a:p>
          <a:p>
            <a:pPr algn="ctr"/>
            <a:r>
              <a:rPr lang="en-GB" sz="4000" dirty="0"/>
              <a:t>&amp; </a:t>
            </a:r>
            <a:r>
              <a:rPr lang="en-GB" sz="4400" dirty="0"/>
              <a:t>Luke</a:t>
            </a:r>
            <a:r>
              <a:rPr lang="en-GB" sz="4000" dirty="0"/>
              <a:t> (</a:t>
            </a:r>
            <a:r>
              <a:rPr lang="pa-IN" sz="4000" dirty="0"/>
              <a:t>ਲੂਕਾ</a:t>
            </a:r>
            <a:r>
              <a:rPr lang="en-GB" sz="4000" dirty="0"/>
              <a:t>) 9:51-53</a:t>
            </a:r>
          </a:p>
        </p:txBody>
      </p:sp>
    </p:spTree>
    <p:extLst>
      <p:ext uri="{BB962C8B-B14F-4D97-AF65-F5344CB8AC3E}">
        <p14:creationId xmlns:p14="http://schemas.microsoft.com/office/powerpoint/2010/main" val="15349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92BD-FD2A-9502-D605-B87CDE76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BA7B-148E-1E2F-B5DA-346BDDF6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0FC26-2943-2EF9-FB26-0C795C2F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-94061"/>
            <a:ext cx="10515599" cy="70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6F37B22A-A230-D854-489A-1912BC3F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71450"/>
            <a:ext cx="3100387" cy="6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A4694-64C8-A504-43FD-3DC6C941C47C}"/>
              </a:ext>
            </a:extLst>
          </p:cNvPr>
          <p:cNvSpPr txBox="1"/>
          <p:nvPr/>
        </p:nvSpPr>
        <p:spPr>
          <a:xfrm>
            <a:off x="142874" y="934819"/>
            <a:ext cx="119062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803BD"/>
                </a:solidFill>
              </a:rPr>
              <a:t>As Christian men we are called to be like Christ (Romans 8:29) and imitate him (1 Cor 11:1)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3074" name="Picture 2" descr="⚡️Zeus ⚡️• Facts and Information on Greek God of the Sky">
            <a:extLst>
              <a:ext uri="{FF2B5EF4-FFF2-40B4-BE49-F238E27FC236}">
                <a16:creationId xmlns:a16="http://schemas.microsoft.com/office/drawing/2014/main" id="{F1AF33EC-A0EF-6605-B1DD-36D43497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20" y="1641467"/>
            <a:ext cx="2186171" cy="45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75043-BF44-41E3-8A0C-1FE1A52F68A1}"/>
              </a:ext>
            </a:extLst>
          </p:cNvPr>
          <p:cNvSpPr txBox="1"/>
          <p:nvPr/>
        </p:nvSpPr>
        <p:spPr>
          <a:xfrm>
            <a:off x="4488057" y="6224885"/>
            <a:ext cx="354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Mediterranean god - Zeus</a:t>
            </a:r>
          </a:p>
        </p:txBody>
      </p:sp>
    </p:spTree>
    <p:extLst>
      <p:ext uri="{BB962C8B-B14F-4D97-AF65-F5344CB8AC3E}">
        <p14:creationId xmlns:p14="http://schemas.microsoft.com/office/powerpoint/2010/main" val="9148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3EE8-7201-F097-CDD9-C8B808C3B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D0CBC-A66D-849A-B80E-E98C3A270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Jesus Sacred Heart Divine Mercy Christian Roman Catholic Print Poster">
            <a:extLst>
              <a:ext uri="{FF2B5EF4-FFF2-40B4-BE49-F238E27FC236}">
                <a16:creationId xmlns:a16="http://schemas.microsoft.com/office/drawing/2014/main" id="{86FF2D2A-A8B5-7209-C8FB-88CFBC90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-1"/>
            <a:ext cx="470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43,800+ Catholic Images Of Jesus Stock Photos, Pictures ...">
            <a:extLst>
              <a:ext uri="{FF2B5EF4-FFF2-40B4-BE49-F238E27FC236}">
                <a16:creationId xmlns:a16="http://schemas.microsoft.com/office/drawing/2014/main" id="{5A0E8ACC-BD17-F711-CAED-C8DD6C1A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53" y="0"/>
            <a:ext cx="49305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er from Jesus Christ Superstar">
            <a:extLst>
              <a:ext uri="{FF2B5EF4-FFF2-40B4-BE49-F238E27FC236}">
                <a16:creationId xmlns:a16="http://schemas.microsoft.com/office/drawing/2014/main" id="{9F18B434-7863-11E6-0A18-ABD20F472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 bwMode="auto">
          <a:xfrm>
            <a:off x="390525" y="241300"/>
            <a:ext cx="6387028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e Passion of the Christ | Rotten Tomatoes">
            <a:extLst>
              <a:ext uri="{FF2B5EF4-FFF2-40B4-BE49-F238E27FC236}">
                <a16:creationId xmlns:a16="http://schemas.microsoft.com/office/drawing/2014/main" id="{5486E852-D52E-C7DC-B049-AE6F75345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Jesus of Nazareth">
            <a:extLst>
              <a:ext uri="{FF2B5EF4-FFF2-40B4-BE49-F238E27FC236}">
                <a16:creationId xmlns:a16="http://schemas.microsoft.com/office/drawing/2014/main" id="{FCF6567E-BBE4-D2BE-8B9B-741A893F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90" y="2390775"/>
            <a:ext cx="4170785" cy="41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8992C-B7DA-B0F5-8A44-568FFC8C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711"/>
          <a:stretch/>
        </p:blipFill>
        <p:spPr>
          <a:xfrm>
            <a:off x="3046494" y="103782"/>
            <a:ext cx="5802231" cy="64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rn Illustration Of Jesus">
            <a:extLst>
              <a:ext uri="{FF2B5EF4-FFF2-40B4-BE49-F238E27FC236}">
                <a16:creationId xmlns:a16="http://schemas.microsoft.com/office/drawing/2014/main" id="{F5152FDB-4C0A-BBDB-FC8F-244145C5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0"/>
            <a:ext cx="573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2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6F37B22A-A230-D854-489A-1912BC3F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71450"/>
            <a:ext cx="3100387" cy="6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A4694-64C8-A504-43FD-3DC6C941C47C}"/>
              </a:ext>
            </a:extLst>
          </p:cNvPr>
          <p:cNvSpPr txBox="1"/>
          <p:nvPr/>
        </p:nvSpPr>
        <p:spPr>
          <a:xfrm>
            <a:off x="142874" y="830997"/>
            <a:ext cx="1190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803BD"/>
                </a:solidFill>
              </a:rPr>
              <a:t>As Christian men we are called to be like Christ (Romans 8:29) and imitate him (1 Cor 11:1)</a:t>
            </a:r>
          </a:p>
        </p:txBody>
      </p:sp>
    </p:spTree>
    <p:extLst>
      <p:ext uri="{BB962C8B-B14F-4D97-AF65-F5344CB8AC3E}">
        <p14:creationId xmlns:p14="http://schemas.microsoft.com/office/powerpoint/2010/main" val="5365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6F37B22A-A230-D854-489A-1912BC3F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71450"/>
            <a:ext cx="3100387" cy="6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A4694-64C8-A504-43FD-3DC6C941C47C}"/>
              </a:ext>
            </a:extLst>
          </p:cNvPr>
          <p:cNvSpPr txBox="1"/>
          <p:nvPr/>
        </p:nvSpPr>
        <p:spPr>
          <a:xfrm>
            <a:off x="142874" y="830997"/>
            <a:ext cx="1190624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803BD"/>
                </a:solidFill>
              </a:rPr>
              <a:t>As Christian men we are called to be like Christ (Romans 8:29) and imitate him (1 Cor 11:1)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803BD"/>
                </a:solidFill>
              </a:rPr>
              <a:t>1 Cor 16:13 – “be brave” can be translated “act like a man”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803BD"/>
                </a:solidFill>
              </a:rPr>
              <a:t>Matthew 16:13-14 – People thought Jesus was John the Baptist or Elijah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3803BD"/>
                </a:solidFill>
              </a:rPr>
              <a:t>Men are called to be manly men like Christ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800" b="1" dirty="0">
              <a:solidFill>
                <a:srgbClr val="3803BD"/>
              </a:solidFill>
            </a:endParaRPr>
          </a:p>
          <a:p>
            <a:endParaRPr lang="en-GB" sz="1100" dirty="0"/>
          </a:p>
          <a:p>
            <a:r>
              <a:rPr lang="en-GB" sz="3200" b="1" u="sng" dirty="0"/>
              <a:t>(1) Jesus as a manly man was physically strong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Mark 5:30 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b="1" u="sng" dirty="0"/>
              <a:t>(2) Jesus as a manly man was courageous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Luke 9:51 &amp; Isaiah 50:7, Hebrews 11:34, Daniel 11:32</a:t>
            </a:r>
          </a:p>
          <a:p>
            <a:r>
              <a:rPr lang="en-GB" sz="3200" b="1" u="sng" dirty="0"/>
              <a:t>(3) Jesus as a manly man was fearless in declaring the truth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Matthew 23:27 </a:t>
            </a:r>
          </a:p>
          <a:p>
            <a:r>
              <a:rPr lang="en-GB" sz="3200" b="1" u="sng" dirty="0"/>
              <a:t>(4) Jesus as a manly man demonstrated sacrificial love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Ephesians 5:25, 1 Cor 13:48, Mark 10:32 1 Cor 11:22-33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745D7-FBD9-FC17-184E-DFB3C92E0ED9}"/>
              </a:ext>
            </a:extLst>
          </p:cNvPr>
          <p:cNvSpPr txBox="1"/>
          <p:nvPr/>
        </p:nvSpPr>
        <p:spPr>
          <a:xfrm>
            <a:off x="76199" y="28575"/>
            <a:ext cx="444103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2400" b="1" u="sng" dirty="0"/>
              <a:t>The feminisation of the church </a:t>
            </a:r>
          </a:p>
          <a:p>
            <a:pPr algn="ctr">
              <a:lnSpc>
                <a:spcPts val="2300"/>
              </a:lnSpc>
            </a:pPr>
            <a:r>
              <a:rPr lang="en-GB" sz="2400" b="1" u="sng" dirty="0"/>
              <a:t>and the manliness of Jesus </a:t>
            </a:r>
          </a:p>
        </p:txBody>
      </p:sp>
    </p:spTree>
    <p:extLst>
      <p:ext uri="{BB962C8B-B14F-4D97-AF65-F5344CB8AC3E}">
        <p14:creationId xmlns:p14="http://schemas.microsoft.com/office/powerpoint/2010/main" val="25694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204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Juge Ram</dc:creator>
  <cp:lastModifiedBy>Juge Ram</cp:lastModifiedBy>
  <cp:revision>8</cp:revision>
  <dcterms:created xsi:type="dcterms:W3CDTF">2024-10-11T14:11:13Z</dcterms:created>
  <dcterms:modified xsi:type="dcterms:W3CDTF">2024-10-13T08:26:59Z</dcterms:modified>
</cp:coreProperties>
</file>