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04FB-DF22-4EEB-BF61-7BF8F110558C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3EBA9-D2D9-4F60-9342-0F85223CC8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6A52F-8E49-40D5-B4D8-58A505E1F408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85333-7DAB-4F45-B8F7-5436D5022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A64D9-1519-4E2D-ADAA-2BF785F7505F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54A9-F389-4181-9341-2541092C07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9EE7-918B-412F-A2A4-B060FA3D7941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7FB0B-D81B-4BAA-91D3-93F5A32D9C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6A5E-B9D8-4A9C-9931-45C83CA3A2D8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8A4FE-6659-40CD-ACEA-7329057E20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89957-6AAF-4A97-A5D1-57A009A1D2E2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9136A-6AD7-4042-9D7B-EA2E3C4E4B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9387A-0213-45DD-8AA5-3124B020DE3C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2DC3F-7A02-4F43-98D6-D29AF75B18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2B760-3FE1-4646-82F2-4ED40053A7BB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751F-937E-4C30-BD8E-1B073C1808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FA85-C57A-4E15-B11F-48931C5C65D6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44D7-EDF6-4656-9C23-002DDA76D3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2536-BC31-4E59-88A0-03BB1B4E76F8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975AA-54EC-47C9-97F9-9C98043782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954E9-7A1A-44FE-9700-58EE93E821BB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DBCB-7F05-4534-99BA-F6FEC0794B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AADEF1-7E63-46D5-A08F-2D476A2339EC}" type="datetimeFigureOut">
              <a:rPr lang="en-GB"/>
              <a:pPr>
                <a:defRPr/>
              </a:pPr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5AA400-CF0F-43DD-B186-6717077425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ChangeArrowheads="1"/>
          </p:cNvSpPr>
          <p:nvPr/>
        </p:nvSpPr>
        <p:spPr bwMode="auto">
          <a:xfrm>
            <a:off x="0" y="2398566"/>
            <a:ext cx="1219199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en-GB" sz="6000" b="1" dirty="0">
                <a:latin typeface="Calibri" pitchFamily="34" charset="0"/>
              </a:rPr>
              <a:t>Bible reading </a:t>
            </a:r>
          </a:p>
          <a:p>
            <a:pPr marL="342900" indent="-342900" algn="ctr"/>
            <a:r>
              <a:rPr lang="en-GB" sz="6000" dirty="0">
                <a:latin typeface="Calibri" pitchFamily="34" charset="0"/>
              </a:rPr>
              <a:t>Psalm 13</a:t>
            </a:r>
            <a:endParaRPr lang="pa-IN" sz="4400" dirty="0"/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D22F1F8C-06F2-4750-BB6E-87FB381D3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BAF6A-8973-1F0D-0204-C5F83CBE2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>
            <a:extLst>
              <a:ext uri="{FF2B5EF4-FFF2-40B4-BE49-F238E27FC236}">
                <a16:creationId xmlns:a16="http://schemas.microsoft.com/office/drawing/2014/main" id="{C70756B5-019A-D054-4DED-DFAFCBD9B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8022"/>
            <a:ext cx="12496799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b="1" dirty="0">
                <a:latin typeface="Calibri" pitchFamily="34" charset="0"/>
              </a:rPr>
              <a:t> (1) Possible reasons why we may feel 	abandoned by God</a:t>
            </a:r>
          </a:p>
          <a:p>
            <a:endParaRPr lang="en-GB" sz="1400" b="1" dirty="0">
              <a:latin typeface="Calibri" pitchFamily="34" charset="0"/>
            </a:endParaRP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4400" b="1" dirty="0">
                <a:solidFill>
                  <a:srgbClr val="FF0000"/>
                </a:solidFill>
                <a:latin typeface="Calibri" pitchFamily="34" charset="0"/>
              </a:rPr>
              <a:t>Sin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4400" b="1" dirty="0">
                <a:solidFill>
                  <a:srgbClr val="FF0000"/>
                </a:solidFill>
                <a:latin typeface="Calibri" pitchFamily="34" charset="0"/>
              </a:rPr>
              <a:t>Trials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4400" b="1" dirty="0">
                <a:solidFill>
                  <a:srgbClr val="FF0000"/>
                </a:solidFill>
                <a:latin typeface="Calibri" pitchFamily="34" charset="0"/>
              </a:rPr>
              <a:t>We move from ease to difficulty, and we reflect on it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4400" b="1" dirty="0">
                <a:solidFill>
                  <a:srgbClr val="FF0000"/>
                </a:solidFill>
                <a:latin typeface="Calibri" pitchFamily="34" charset="0"/>
              </a:rPr>
              <a:t>Temperament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4400" b="1" dirty="0">
                <a:solidFill>
                  <a:srgbClr val="FF0000"/>
                </a:solidFill>
                <a:latin typeface="Calibri" pitchFamily="34" charset="0"/>
              </a:rPr>
              <a:t>Illness </a:t>
            </a:r>
            <a:endParaRPr lang="pa-IN" sz="40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68547D34-3914-79BB-18B7-CBDCD15D1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305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E7755-544B-EB45-E2A1-AE361E0D7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>
            <a:extLst>
              <a:ext uri="{FF2B5EF4-FFF2-40B4-BE49-F238E27FC236}">
                <a16:creationId xmlns:a16="http://schemas.microsoft.com/office/drawing/2014/main" id="{23872702-63CB-909F-2CA9-CDAA77503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91107"/>
            <a:ext cx="12496799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b="1" dirty="0">
                <a:latin typeface="Calibri" pitchFamily="34" charset="0"/>
              </a:rPr>
              <a:t> (2) What is the solution to feeling abandoned 	by God</a:t>
            </a:r>
          </a:p>
          <a:p>
            <a:r>
              <a:rPr lang="en-GB" sz="1600" b="1" dirty="0">
                <a:latin typeface="Calibri" pitchFamily="34" charset="0"/>
              </a:rPr>
              <a:t>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4400" b="1" dirty="0">
                <a:solidFill>
                  <a:srgbClr val="FF0000"/>
                </a:solidFill>
                <a:latin typeface="Calibri" pitchFamily="34" charset="0"/>
              </a:rPr>
              <a:t>Trust God’s Word and not your feelings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FF0000"/>
              </a:solidFill>
              <a:latin typeface="Calibri" pitchFamily="34" charset="0"/>
            </a:endParaRP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4400" b="1" dirty="0">
                <a:solidFill>
                  <a:srgbClr val="FF0000"/>
                </a:solidFill>
                <a:latin typeface="Calibri" pitchFamily="34" charset="0"/>
              </a:rPr>
              <a:t>Pray </a:t>
            </a:r>
            <a:endParaRPr lang="pa-IN" sz="40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3AD7C3A7-F445-C8CC-6DEA-F08226EC6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24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2416</TotalTime>
  <Words>57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96</cp:revision>
  <dcterms:created xsi:type="dcterms:W3CDTF">2017-07-29T15:53:41Z</dcterms:created>
  <dcterms:modified xsi:type="dcterms:W3CDTF">2025-09-28T15:11:31Z</dcterms:modified>
</cp:coreProperties>
</file>