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5" r:id="rId4"/>
    <p:sldId id="264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05/07/2026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115804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0" y="2413337"/>
            <a:ext cx="121919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Acts 6:8 – 15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973911B-E3BB-9C4D-D5C9-A58E00922719}"/>
              </a:ext>
            </a:extLst>
          </p:cNvPr>
          <p:cNvSpPr txBox="1"/>
          <p:nvPr/>
        </p:nvSpPr>
        <p:spPr>
          <a:xfrm>
            <a:off x="4838807" y="230188"/>
            <a:ext cx="21514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Polycarp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1528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12A2D-11E7-69EA-CFC5-7EEE19EC3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09E65B4-4041-9C6E-9F11-57EF6D73AE9E}"/>
              </a:ext>
            </a:extLst>
          </p:cNvPr>
          <p:cNvSpPr txBox="1"/>
          <p:nvPr/>
        </p:nvSpPr>
        <p:spPr>
          <a:xfrm>
            <a:off x="4838807" y="365125"/>
            <a:ext cx="27984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/>
              <a:t>Jan Huss 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209122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80C86-4F72-85FC-F7A5-8805753FE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8E8ED1C-3BB8-97F5-4CD6-D32763B65EC1}"/>
              </a:ext>
            </a:extLst>
          </p:cNvPr>
          <p:cNvSpPr txBox="1"/>
          <p:nvPr/>
        </p:nvSpPr>
        <p:spPr>
          <a:xfrm>
            <a:off x="3867257" y="511661"/>
            <a:ext cx="48811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/>
              <a:t>Latimer &amp; Ridley 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4064944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612" y="57150"/>
            <a:ext cx="2784775" cy="56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C6E35-EFBE-0C6B-9F41-1859960AF06C}"/>
              </a:ext>
            </a:extLst>
          </p:cNvPr>
          <p:cNvSpPr txBox="1"/>
          <p:nvPr/>
        </p:nvSpPr>
        <p:spPr>
          <a:xfrm>
            <a:off x="114300" y="732771"/>
            <a:ext cx="12192000" cy="5958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GB" sz="40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Stephen the man (6:8-15)</a:t>
            </a:r>
          </a:p>
          <a:p>
            <a:pPr marL="1028700" lvl="1" indent="-571500">
              <a:lnSpc>
                <a:spcPts val="25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Filled with the Spirit (6:5)</a:t>
            </a:r>
          </a:p>
          <a:p>
            <a:pPr marL="1028700" lvl="1" indent="-571500">
              <a:lnSpc>
                <a:spcPts val="25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Full of wisdom (6:10)</a:t>
            </a:r>
          </a:p>
          <a:p>
            <a:pPr marL="1028700" lvl="1" indent="-571500">
              <a:lnSpc>
                <a:spcPts val="25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Full of faith (6:5,8</a:t>
            </a:r>
          </a:p>
          <a:p>
            <a:pPr marL="1028700" lvl="1" indent="-571500">
              <a:lnSpc>
                <a:spcPts val="25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Full of grace (7:60)</a:t>
            </a:r>
          </a:p>
          <a:p>
            <a:pPr marL="1028700" lvl="1" indent="-571500">
              <a:lnSpc>
                <a:spcPts val="25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Full of power (6:8)</a:t>
            </a:r>
          </a:p>
          <a:p>
            <a:pPr marL="1028700" lvl="1" indent="-571500">
              <a:lnSpc>
                <a:spcPts val="8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GB" sz="40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Stephen and his message (7:1-53)</a:t>
            </a:r>
          </a:p>
          <a:p>
            <a:pPr marL="1028700" lvl="1" indent="-571500">
              <a:lnSpc>
                <a:spcPts val="25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Stephen goes through the history of Israel </a:t>
            </a:r>
          </a:p>
          <a:p>
            <a:pPr marL="1028700" lvl="1" indent="-571500">
              <a:lnSpc>
                <a:spcPts val="25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Israel history reveals the sovereignty of God</a:t>
            </a:r>
          </a:p>
          <a:p>
            <a:pPr marL="514350" indent="-514350">
              <a:lnSpc>
                <a:spcPts val="1000"/>
              </a:lnSpc>
              <a:spcAft>
                <a:spcPts val="800"/>
              </a:spcAft>
              <a:buAutoNum type="arabicParenBoth"/>
            </a:pPr>
            <a:endParaRPr lang="en-GB" sz="40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GB" sz="40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Stephen the martyr (7:54-60)</a:t>
            </a:r>
          </a:p>
          <a:p>
            <a:pPr marL="914400" lvl="1" indent="-4572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Tertullian said “The blood of the martyrs is the seed of the church”</a:t>
            </a:r>
          </a:p>
          <a:p>
            <a:pPr marL="914400" lvl="1" indent="-4572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Church grows where there is persecution</a:t>
            </a: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2131</TotalTime>
  <Words>100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Danny Paul</cp:lastModifiedBy>
  <cp:revision>59</cp:revision>
  <dcterms:created xsi:type="dcterms:W3CDTF">2026-03-07T11:36:35Z</dcterms:created>
  <dcterms:modified xsi:type="dcterms:W3CDTF">2026-07-05T22:46:38Z</dcterms:modified>
</cp:coreProperties>
</file>