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5" r:id="rId5"/>
    <p:sldId id="264" r:id="rId6"/>
    <p:sldId id="267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3300"/>
    <a:srgbClr val="1D07C1"/>
    <a:srgbClr val="0182C7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D026D-C2F8-49A3-8D35-FB4FA0E08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6C31D-C876-4D16-9818-422B86888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55C54-2A4A-49E7-8C8A-EB0B94E0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8521C-2B68-4960-83D0-0EA76C4D3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206A0-C96E-4447-A43D-AF7549DC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07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D07FB-E864-4E74-9ACD-E758687C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23258-97CC-4B91-A42B-C84200F0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7F2A1-212C-4D7F-B05E-F57EDC97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E56C1-F319-47C7-8FFA-01A18F85E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1E247-DC20-425A-8526-E0D57106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9EF67-2FFA-4C10-BF05-804F5121E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19568-F0CF-4807-BB81-7C69B873C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EC377-78AE-40EF-B1F0-0318850F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DEAB5-04DC-4804-84DE-60874AC2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7C734-49EB-46F4-AEF2-2D4CE39D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69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39514-282A-4D12-81BC-ECA96B08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3C3C2-7522-45D7-819A-F16362693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6B11E-A0EA-4F44-95FB-EB38328F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93C56-D61A-43B5-B95C-F24BBDA85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4FC2E-6F07-46D7-AF1D-2278948AB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18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69D4-F371-47B7-9CB3-F2FC8D5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11891-498F-408C-A9A7-C15FB1C32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28B78-444B-4A5D-8C46-0BD8151C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867F6-8F0D-4E3C-A744-9F21183D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F8FE2-7057-4698-A0AC-5CB644DCE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01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34A7-5097-45C3-8729-716FFB13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EFF78-BC89-4E94-B772-ABAA10407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D718B-5C8A-4FCC-8686-E536CA87B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81B69-6FFB-4CD4-8941-99926EAC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46DDD-AA95-4F28-BF91-C1596EE3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D5591-9737-4568-A303-09C068FF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84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D7E8-9794-4F9E-B4C3-F91B3348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20E64-8604-439F-A0CF-164BB3D37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270B2-9199-42D3-ADD9-727298265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07A6D4-429D-46DF-9EF4-23A57DE68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65813-192B-4C0E-AF47-E4FB98D8E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23FAED-385A-44D6-8B6A-2A7C59C8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8299D-A3D0-4BB6-AFD7-725AB48F7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E8447-7791-458B-A4FC-5D8884F6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03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E3657-4F05-4CC0-80E5-4A402722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35650-04A6-4597-B2C3-FB962F8B2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25818-49BC-4545-85D2-B2289C6A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C7E61-5E21-4C37-86BC-CCA2D39E7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6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58CCFB-4CBF-4D17-BE85-2D53D050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FAB83-76CB-4908-AB84-8D3E8478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9E2E7-0A1E-4242-8A63-2D87A1C2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1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B8E8-3D7F-4A9B-8E91-1D370C432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DFDBE-A99E-495B-A414-94480F77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359E0-E0B9-423C-A66A-84DE8DD5F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E53D2-83CE-477F-897A-95ACC42C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2F7C1-D2FA-4164-906D-CF55E370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73D-795B-4284-8E97-2F747A7D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56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31753-AF38-4E09-944A-4543FC71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72A5-E99B-4185-9CB9-D0865CE94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59E70-6939-4E42-959F-596F95147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D65F6-BEAA-42A3-B5FD-B40DDD30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EBDA9-4B19-4D4F-8F1B-3C56BB2B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EFFC1-71D6-459B-9630-DDAC32FA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3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28DCC8-4265-4659-A03F-F688060E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F4ED1-DA07-4143-BFBF-A168AC375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7382C-1508-485A-93DA-B480DEDEC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62CB-041F-4030-9010-D05BCDA944F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3E436-A389-4F19-845D-DECE36C07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A7FEC-FAF8-4C64-BFB3-F2C3FDF20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8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EDDC1-E6AE-400F-B73E-97DB9107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6662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Bible Reading </a:t>
            </a:r>
          </a:p>
          <a:p>
            <a:pPr marL="0" indent="0" algn="ctr">
              <a:buNone/>
            </a:pPr>
            <a:r>
              <a:rPr lang="en-GB" sz="4400" dirty="0"/>
              <a:t>Ephesians (</a:t>
            </a:r>
            <a:r>
              <a:rPr lang="pa-IN" sz="4000" dirty="0"/>
              <a:t>ਅਫ਼ਸੀਆਂ</a:t>
            </a:r>
            <a:r>
              <a:rPr lang="en-GB" sz="4400" dirty="0"/>
              <a:t>)</a:t>
            </a:r>
            <a:r>
              <a:rPr lang="en-GB" sz="4000" dirty="0"/>
              <a:t> </a:t>
            </a:r>
            <a:r>
              <a:rPr lang="en-GB" sz="4400" dirty="0"/>
              <a:t>6:1-4</a:t>
            </a:r>
          </a:p>
        </p:txBody>
      </p:sp>
      <p:pic>
        <p:nvPicPr>
          <p:cNvPr id="4" name="Picture 2" descr="Emmanuel Church Handsworth">
            <a:extLst>
              <a:ext uri="{FF2B5EF4-FFF2-40B4-BE49-F238E27FC236}">
                <a16:creationId xmlns:a16="http://schemas.microsoft.com/office/drawing/2014/main" id="{962C4A28-B111-42F7-E9F5-DD8B07E8F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75" y="108679"/>
            <a:ext cx="3995650" cy="80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7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3EA7F-3305-5A60-17A2-84FEE31AE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mmanuel Church Handsworth">
            <a:extLst>
              <a:ext uri="{FF2B5EF4-FFF2-40B4-BE49-F238E27FC236}">
                <a16:creationId xmlns:a16="http://schemas.microsoft.com/office/drawing/2014/main" id="{E55A72B4-4114-5921-FE57-DEA8CF012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42" y="103385"/>
            <a:ext cx="3044070" cy="6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21FD2B-330A-1774-671D-0FFC6E21ED27}"/>
              </a:ext>
            </a:extLst>
          </p:cNvPr>
          <p:cNvSpPr txBox="1"/>
          <p:nvPr/>
        </p:nvSpPr>
        <p:spPr>
          <a:xfrm>
            <a:off x="73146" y="1879044"/>
            <a:ext cx="12074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Both"/>
            </a:pPr>
            <a:r>
              <a:rPr lang="en-GB" sz="4000" b="1" dirty="0">
                <a:solidFill>
                  <a:srgbClr val="1D07C1"/>
                </a:solidFill>
              </a:rPr>
              <a:t>Bring your children into a relationship with God</a:t>
            </a:r>
          </a:p>
          <a:p>
            <a:r>
              <a:rPr lang="en-GB" sz="4000" b="1" dirty="0">
                <a:solidFill>
                  <a:srgbClr val="1D07C1"/>
                </a:solidFill>
              </a:rPr>
              <a:t>(2) Bring your children up by nurturing them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66494-ABB2-45B1-90F6-CE0DA04E5380}"/>
              </a:ext>
            </a:extLst>
          </p:cNvPr>
          <p:cNvSpPr txBox="1"/>
          <p:nvPr/>
        </p:nvSpPr>
        <p:spPr>
          <a:xfrm>
            <a:off x="3130496" y="584624"/>
            <a:ext cx="604838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/>
              <a:t>“Bringing up your Children”</a:t>
            </a:r>
          </a:p>
          <a:p>
            <a:pPr algn="ctr"/>
            <a:r>
              <a:rPr lang="en-GB" sz="3600" b="1" dirty="0"/>
              <a:t>(Ephesians 6:4b)</a:t>
            </a:r>
          </a:p>
        </p:txBody>
      </p:sp>
    </p:spTree>
    <p:extLst>
      <p:ext uri="{BB962C8B-B14F-4D97-AF65-F5344CB8AC3E}">
        <p14:creationId xmlns:p14="http://schemas.microsoft.com/office/powerpoint/2010/main" val="25465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713C7-45A0-EAEF-7043-EEA44DE0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91B02-21B8-0A42-DB78-C26D598CA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61BEB-BBCE-DDB9-6ECA-380455778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28" y="0"/>
            <a:ext cx="10646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4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27457-EA2C-3F14-9AE5-8C6918F7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6118D-10E7-A8A6-8E88-9A0EB9B1C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1966E-B739-88CE-723D-5265E7386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572" y="1690688"/>
            <a:ext cx="7493074" cy="5003363"/>
          </a:xfrm>
          <a:prstGeom prst="rect">
            <a:avLst/>
          </a:prstGeom>
        </p:spPr>
      </p:pic>
      <p:pic>
        <p:nvPicPr>
          <p:cNvPr id="5" name="Picture 2" descr="Pricking out seedlings: what, why &amp; how - Plantura">
            <a:extLst>
              <a:ext uri="{FF2B5EF4-FFF2-40B4-BE49-F238E27FC236}">
                <a16:creationId xmlns:a16="http://schemas.microsoft.com/office/drawing/2014/main" id="{43FF7F35-24C5-6802-90D9-6F1DBBC3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4" y="365125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9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1794-A5AD-0745-573E-FA775AEA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49F76-7D6F-B3B2-8196-8CA21BD74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B0F457-0627-0C21-DE6F-92D105FE2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6" y="205637"/>
            <a:ext cx="5453222" cy="4089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37882C-909D-D5E1-4A6C-FBEC1F047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031" y="2658140"/>
            <a:ext cx="6016583" cy="401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8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177F-CEBC-6F1B-ECB0-1A6850B88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1B220-608A-CE31-8AB3-8EF16855C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B5EBF-1A38-2E39-4866-A0228BC69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1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7634C-FA1D-91D2-944F-013F2F16E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81AEE-1ED4-53CA-CFB2-D42B965CF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D9FE1-8650-757A-C2C8-CBF9376A08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3"/>
          <a:stretch/>
        </p:blipFill>
        <p:spPr>
          <a:xfrm>
            <a:off x="2391913" y="1"/>
            <a:ext cx="7460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3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63C8C-7CFC-90C4-CB01-D2B4D8B3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mmanuel Church Handsworth">
            <a:extLst>
              <a:ext uri="{FF2B5EF4-FFF2-40B4-BE49-F238E27FC236}">
                <a16:creationId xmlns:a16="http://schemas.microsoft.com/office/drawing/2014/main" id="{E3C3E180-4AD5-A0B8-FCB8-DD3519F8E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42" y="103385"/>
            <a:ext cx="3044070" cy="6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B8A341-C917-228D-DE5B-475DEA42372C}"/>
              </a:ext>
            </a:extLst>
          </p:cNvPr>
          <p:cNvSpPr txBox="1"/>
          <p:nvPr/>
        </p:nvSpPr>
        <p:spPr>
          <a:xfrm>
            <a:off x="58688" y="1731788"/>
            <a:ext cx="120746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Both"/>
            </a:pPr>
            <a:r>
              <a:rPr lang="en-GB" sz="3600" b="1" dirty="0">
                <a:solidFill>
                  <a:srgbClr val="1D07C1"/>
                </a:solidFill>
              </a:rPr>
              <a:t>Bring your children into a relationship with God</a:t>
            </a:r>
          </a:p>
          <a:p>
            <a:r>
              <a:rPr lang="en-GB" sz="3600" b="1" dirty="0">
                <a:solidFill>
                  <a:srgbClr val="1D07C1"/>
                </a:solidFill>
              </a:rPr>
              <a:t>(2)  Bring your children up by nurturing them</a:t>
            </a:r>
          </a:p>
          <a:p>
            <a:pPr marL="742950" indent="-742950">
              <a:buAutoNum type="arabicParenBoth" startAt="3"/>
            </a:pPr>
            <a:r>
              <a:rPr lang="en-GB" sz="3600" b="1" dirty="0">
                <a:solidFill>
                  <a:srgbClr val="1D07C1"/>
                </a:solidFill>
              </a:rPr>
              <a:t>Bring your children up by disciplining and instructing them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Training (discipline) Proverbs 13:24, 19:18, Hebrews 12:6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Admonition (instruction) </a:t>
            </a:r>
          </a:p>
          <a:p>
            <a:pPr lvl="3"/>
            <a:r>
              <a:rPr lang="en-GB" sz="3200" b="1" dirty="0">
                <a:solidFill>
                  <a:srgbClr val="660066"/>
                </a:solidFill>
              </a:rPr>
              <a:t>Advice</a:t>
            </a:r>
            <a:r>
              <a:rPr lang="en-GB" sz="2400" b="1" dirty="0">
                <a:solidFill>
                  <a:srgbClr val="660066"/>
                </a:solidFill>
              </a:rPr>
              <a:t> </a:t>
            </a:r>
          </a:p>
          <a:p>
            <a:pPr marL="2343150" lvl="4" indent="-514350">
              <a:buAutoNum type="arabicParenBoth"/>
            </a:pPr>
            <a:r>
              <a:rPr lang="en-GB" sz="2400" b="1" dirty="0">
                <a:solidFill>
                  <a:srgbClr val="660066"/>
                </a:solidFill>
              </a:rPr>
              <a:t>Eat at least one meal as a family together, get a big table</a:t>
            </a:r>
          </a:p>
          <a:p>
            <a:pPr marL="2343150" lvl="4" indent="-514350">
              <a:buAutoNum type="arabicParenBoth"/>
            </a:pPr>
            <a:r>
              <a:rPr lang="en-GB" sz="2400" b="1" dirty="0">
                <a:solidFill>
                  <a:srgbClr val="660066"/>
                </a:solidFill>
              </a:rPr>
              <a:t>Reading something from the Bible and pray together, keep it short </a:t>
            </a:r>
          </a:p>
          <a:p>
            <a:pPr marL="2343150" lvl="4" indent="-514350">
              <a:buAutoNum type="arabicParenBoth"/>
            </a:pPr>
            <a:r>
              <a:rPr lang="en-GB" sz="2400" b="1" dirty="0">
                <a:solidFill>
                  <a:srgbClr val="660066"/>
                </a:solidFill>
              </a:rPr>
              <a:t>Bring your children to church and meetings geared for them</a:t>
            </a:r>
          </a:p>
          <a:p>
            <a:pPr marL="2343150" lvl="4" indent="-514350">
              <a:buAutoNum type="arabicParenBoth"/>
            </a:pPr>
            <a:r>
              <a:rPr lang="en-GB" sz="2400" b="1" dirty="0">
                <a:solidFill>
                  <a:srgbClr val="660066"/>
                </a:solidFill>
              </a:rPr>
              <a:t>Use every opportunity to bring God into the conversation  </a:t>
            </a:r>
          </a:p>
          <a:p>
            <a:pPr marL="2343150" lvl="4" indent="-514350">
              <a:buAutoNum type="arabicParenBoth"/>
            </a:pPr>
            <a:r>
              <a:rPr lang="en-GB" sz="2400" b="1" dirty="0">
                <a:solidFill>
                  <a:srgbClr val="660066"/>
                </a:solidFill>
              </a:rPr>
              <a:t>Let them see God in your actions </a:t>
            </a:r>
            <a:endParaRPr lang="en-GB" sz="2000" b="1" dirty="0">
              <a:solidFill>
                <a:srgbClr val="66006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DB2B0F-445F-ECE1-157D-AFE304FF1EF4}"/>
              </a:ext>
            </a:extLst>
          </p:cNvPr>
          <p:cNvSpPr txBox="1"/>
          <p:nvPr/>
        </p:nvSpPr>
        <p:spPr>
          <a:xfrm>
            <a:off x="3424069" y="584624"/>
            <a:ext cx="5461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“Bringing up your Children”</a:t>
            </a:r>
          </a:p>
          <a:p>
            <a:pPr algn="ctr"/>
            <a:r>
              <a:rPr lang="en-GB" sz="3200" b="1" dirty="0"/>
              <a:t>(Ephesians 6:4b</a:t>
            </a:r>
            <a:r>
              <a:rPr lang="en-GB" sz="3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34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140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Juge</dc:creator>
  <cp:lastModifiedBy>Juge Ram</cp:lastModifiedBy>
  <cp:revision>37</cp:revision>
  <dcterms:created xsi:type="dcterms:W3CDTF">2020-02-16T09:25:01Z</dcterms:created>
  <dcterms:modified xsi:type="dcterms:W3CDTF">2025-01-19T09:15:21Z</dcterms:modified>
</cp:coreProperties>
</file>