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 (</a:t>
            </a:r>
            <a:r>
              <a:rPr lang="pa-IN" sz="5400" dirty="0"/>
              <a:t>ਯਾਕੂਬ</a:t>
            </a:r>
            <a:r>
              <a:rPr lang="en-GB" sz="6000" dirty="0"/>
              <a:t>) 5:1-6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612" y="57150"/>
            <a:ext cx="2784775" cy="56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608946"/>
            <a:ext cx="12192000" cy="6310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Warning on the coming judgement on the rich (5:1)</a:t>
            </a:r>
          </a:p>
          <a:p>
            <a:pPr lvl="2">
              <a:lnSpc>
                <a:spcPts val="28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were to weep and howl because miseries and judgement was coming</a:t>
            </a:r>
          </a:p>
          <a:p>
            <a:pPr lvl="2">
              <a:lnSpc>
                <a:spcPts val="3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sins of the rich (5:2-6) </a:t>
            </a:r>
          </a:p>
          <a:p>
            <a:pPr lvl="2">
              <a:lnSpc>
                <a:spcPts val="24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GB" sz="2800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  Hoarding (5:2-3)</a:t>
            </a:r>
          </a:p>
          <a:p>
            <a:pPr lvl="2">
              <a:lnSpc>
                <a:spcPts val="24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(ii)  Cheating people out of money (5:4)</a:t>
            </a:r>
          </a:p>
          <a:p>
            <a:pPr lvl="2">
              <a:lnSpc>
                <a:spcPts val="24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(iii) Living in luxury and neglecting the needs of others (5:5)</a:t>
            </a:r>
          </a:p>
          <a:p>
            <a:pPr lvl="2">
              <a:lnSpc>
                <a:spcPts val="24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(iv) Oppressing believers for the sake of profit (5:6</a:t>
            </a:r>
            <a:r>
              <a:rPr lang="en-GB" sz="28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2" algn="r" rtl="1">
              <a:lnSpc>
                <a:spcPts val="8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blessing of giving from our riches 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keeps us from greed and materialism and makes us generous 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disciplines us to spend our money wisely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bring joy and spiritual growth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supports the work of the Lord 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It’s an act of worship</a:t>
            </a:r>
          </a:p>
          <a:p>
            <a:pPr marL="1028700" lvl="1" indent="-571500">
              <a:lnSpc>
                <a:spcPts val="2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shows where our heart really is </a:t>
            </a:r>
            <a:r>
              <a:rPr lang="en-GB" sz="280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builds </a:t>
            </a:r>
            <a:r>
              <a:rPr lang="en-GB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treasures in heaven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145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52</cp:revision>
  <dcterms:created xsi:type="dcterms:W3CDTF">2026-03-07T11:36:35Z</dcterms:created>
  <dcterms:modified xsi:type="dcterms:W3CDTF">2026-07-05T08:19:02Z</dcterms:modified>
</cp:coreProperties>
</file>