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1" r:id="rId3"/>
    <p:sldId id="276" r:id="rId4"/>
    <p:sldId id="277" r:id="rId5"/>
    <p:sldId id="288" r:id="rId6"/>
    <p:sldId id="289" r:id="rId7"/>
    <p:sldId id="280" r:id="rId8"/>
    <p:sldId id="290" r:id="rId9"/>
    <p:sldId id="282" r:id="rId10"/>
    <p:sldId id="284" r:id="rId11"/>
    <p:sldId id="285" r:id="rId12"/>
    <p:sldId id="291" r:id="rId13"/>
    <p:sldId id="292" r:id="rId14"/>
    <p:sldId id="2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12FBF-D1DB-43A5-9FE0-B30BE3134419}" v="11" dt="2025-11-28T14:41:28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0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Young" userId="2092e2c55b6ef511" providerId="LiveId" clId="{C9F78DF3-B245-4576-B6B8-D20508B894BD}"/>
    <pc:docChg chg="custSel addSld delSld modSld sldOrd">
      <pc:chgData name="James Young" userId="2092e2c55b6ef511" providerId="LiveId" clId="{C9F78DF3-B245-4576-B6B8-D20508B894BD}" dt="2025-11-28T14:41:56.527" v="174" actId="6549"/>
      <pc:docMkLst>
        <pc:docMk/>
      </pc:docMkLst>
      <pc:sldChg chg="delSp modSp mod">
        <pc:chgData name="James Young" userId="2092e2c55b6ef511" providerId="LiveId" clId="{C9F78DF3-B245-4576-B6B8-D20508B894BD}" dt="2025-11-28T13:18:19.408" v="10" actId="20577"/>
        <pc:sldMkLst>
          <pc:docMk/>
          <pc:sldMk cId="799540444" sldId="276"/>
        </pc:sldMkLst>
        <pc:spChg chg="del">
          <ac:chgData name="James Young" userId="2092e2c55b6ef511" providerId="LiveId" clId="{C9F78DF3-B245-4576-B6B8-D20508B894BD}" dt="2025-11-28T13:17:49.070" v="1" actId="478"/>
          <ac:spMkLst>
            <pc:docMk/>
            <pc:sldMk cId="799540444" sldId="276"/>
            <ac:spMk id="2" creationId="{1707FA23-65D7-EC87-987D-CC69CB13439A}"/>
          </ac:spMkLst>
        </pc:spChg>
        <pc:spChg chg="del">
          <ac:chgData name="James Young" userId="2092e2c55b6ef511" providerId="LiveId" clId="{C9F78DF3-B245-4576-B6B8-D20508B894BD}" dt="2025-11-28T13:17:53.394" v="3" actId="478"/>
          <ac:spMkLst>
            <pc:docMk/>
            <pc:sldMk cId="799540444" sldId="276"/>
            <ac:spMk id="3" creationId="{C20A9171-A586-A9CD-B4D7-646158FE80A8}"/>
          </ac:spMkLst>
        </pc:spChg>
        <pc:spChg chg="mod">
          <ac:chgData name="James Young" userId="2092e2c55b6ef511" providerId="LiveId" clId="{C9F78DF3-B245-4576-B6B8-D20508B894BD}" dt="2025-11-28T13:18:19.408" v="10" actId="20577"/>
          <ac:spMkLst>
            <pc:docMk/>
            <pc:sldMk cId="799540444" sldId="276"/>
            <ac:spMk id="4" creationId="{C55193A8-EB8F-4639-3016-A74E62F1D1F9}"/>
          </ac:spMkLst>
        </pc:spChg>
        <pc:spChg chg="del">
          <ac:chgData name="James Young" userId="2092e2c55b6ef511" providerId="LiveId" clId="{C9F78DF3-B245-4576-B6B8-D20508B894BD}" dt="2025-11-28T13:17:59.871" v="5" actId="478"/>
          <ac:spMkLst>
            <pc:docMk/>
            <pc:sldMk cId="799540444" sldId="276"/>
            <ac:spMk id="5" creationId="{68E6553D-E4C6-4644-681D-567FDFB2852B}"/>
          </ac:spMkLst>
        </pc:spChg>
        <pc:spChg chg="del">
          <ac:chgData name="James Young" userId="2092e2c55b6ef511" providerId="LiveId" clId="{C9F78DF3-B245-4576-B6B8-D20508B894BD}" dt="2025-11-28T13:17:51.339" v="2" actId="478"/>
          <ac:spMkLst>
            <pc:docMk/>
            <pc:sldMk cId="799540444" sldId="276"/>
            <ac:spMk id="6" creationId="{4260FE63-978E-00C2-E3C5-6EAB0A3CC4EC}"/>
          </ac:spMkLst>
        </pc:spChg>
        <pc:spChg chg="mod">
          <ac:chgData name="James Young" userId="2092e2c55b6ef511" providerId="LiveId" clId="{C9F78DF3-B245-4576-B6B8-D20508B894BD}" dt="2025-11-28T13:18:06.100" v="6" actId="1076"/>
          <ac:spMkLst>
            <pc:docMk/>
            <pc:sldMk cId="799540444" sldId="276"/>
            <ac:spMk id="7" creationId="{69ABFCF9-3256-4117-2FD0-FB9E4EE59D2F}"/>
          </ac:spMkLst>
        </pc:spChg>
        <pc:picChg chg="ord">
          <ac:chgData name="James Young" userId="2092e2c55b6ef511" providerId="LiveId" clId="{C9F78DF3-B245-4576-B6B8-D20508B894BD}" dt="2025-11-28T13:17:42.684" v="0" actId="167"/>
          <ac:picMkLst>
            <pc:docMk/>
            <pc:sldMk cId="799540444" sldId="276"/>
            <ac:picMk id="9" creationId="{15EC6DE0-BAE7-FBEC-3445-D69ED84F74DE}"/>
          </ac:picMkLst>
        </pc:picChg>
      </pc:sldChg>
      <pc:sldChg chg="del">
        <pc:chgData name="James Young" userId="2092e2c55b6ef511" providerId="LiveId" clId="{C9F78DF3-B245-4576-B6B8-D20508B894BD}" dt="2025-11-28T13:34:07.887" v="12" actId="47"/>
        <pc:sldMkLst>
          <pc:docMk/>
          <pc:sldMk cId="319125759" sldId="278"/>
        </pc:sldMkLst>
      </pc:sldChg>
      <pc:sldChg chg="del">
        <pc:chgData name="James Young" userId="2092e2c55b6ef511" providerId="LiveId" clId="{C9F78DF3-B245-4576-B6B8-D20508B894BD}" dt="2025-11-28T13:34:09.037" v="13" actId="47"/>
        <pc:sldMkLst>
          <pc:docMk/>
          <pc:sldMk cId="3586141316" sldId="279"/>
        </pc:sldMkLst>
      </pc:sldChg>
      <pc:sldChg chg="del">
        <pc:chgData name="James Young" userId="2092e2c55b6ef511" providerId="LiveId" clId="{C9F78DF3-B245-4576-B6B8-D20508B894BD}" dt="2025-11-28T14:34:29.765" v="51" actId="47"/>
        <pc:sldMkLst>
          <pc:docMk/>
          <pc:sldMk cId="2687831317" sldId="281"/>
        </pc:sldMkLst>
      </pc:sldChg>
      <pc:sldChg chg="del">
        <pc:chgData name="James Young" userId="2092e2c55b6ef511" providerId="LiveId" clId="{C9F78DF3-B245-4576-B6B8-D20508B894BD}" dt="2025-11-28T14:34:47.279" v="53" actId="47"/>
        <pc:sldMkLst>
          <pc:docMk/>
          <pc:sldMk cId="31478721" sldId="283"/>
        </pc:sldMkLst>
      </pc:sldChg>
      <pc:sldChg chg="ord">
        <pc:chgData name="James Young" userId="2092e2c55b6ef511" providerId="LiveId" clId="{C9F78DF3-B245-4576-B6B8-D20508B894BD}" dt="2025-11-28T14:35:19.410" v="55"/>
        <pc:sldMkLst>
          <pc:docMk/>
          <pc:sldMk cId="954805899" sldId="284"/>
        </pc:sldMkLst>
      </pc:sldChg>
      <pc:sldChg chg="ord">
        <pc:chgData name="James Young" userId="2092e2c55b6ef511" providerId="LiveId" clId="{C9F78DF3-B245-4576-B6B8-D20508B894BD}" dt="2025-11-28T14:35:23.062" v="57"/>
        <pc:sldMkLst>
          <pc:docMk/>
          <pc:sldMk cId="1991982214" sldId="285"/>
        </pc:sldMkLst>
      </pc:sldChg>
      <pc:sldChg chg="del">
        <pc:chgData name="James Young" userId="2092e2c55b6ef511" providerId="LiveId" clId="{C9F78DF3-B245-4576-B6B8-D20508B894BD}" dt="2025-11-28T14:36:10.892" v="59" actId="47"/>
        <pc:sldMkLst>
          <pc:docMk/>
          <pc:sldMk cId="3647935137" sldId="286"/>
        </pc:sldMkLst>
      </pc:sldChg>
      <pc:sldChg chg="del">
        <pc:chgData name="James Young" userId="2092e2c55b6ef511" providerId="LiveId" clId="{C9F78DF3-B245-4576-B6B8-D20508B894BD}" dt="2025-11-28T14:36:12.645" v="60" actId="47"/>
        <pc:sldMkLst>
          <pc:docMk/>
          <pc:sldMk cId="85590135" sldId="287"/>
        </pc:sldMkLst>
      </pc:sldChg>
      <pc:sldChg chg="add">
        <pc:chgData name="James Young" userId="2092e2c55b6ef511" providerId="LiveId" clId="{C9F78DF3-B245-4576-B6B8-D20508B894BD}" dt="2025-11-28T13:33:56.296" v="11"/>
        <pc:sldMkLst>
          <pc:docMk/>
          <pc:sldMk cId="1560646903" sldId="288"/>
        </pc:sldMkLst>
      </pc:sldChg>
      <pc:sldChg chg="addSp modSp add mod">
        <pc:chgData name="James Young" userId="2092e2c55b6ef511" providerId="LiveId" clId="{C9F78DF3-B245-4576-B6B8-D20508B894BD}" dt="2025-11-28T13:34:36.975" v="49" actId="20577"/>
        <pc:sldMkLst>
          <pc:docMk/>
          <pc:sldMk cId="342283632" sldId="289"/>
        </pc:sldMkLst>
        <pc:spChg chg="add mod">
          <ac:chgData name="James Young" userId="2092e2c55b6ef511" providerId="LiveId" clId="{C9F78DF3-B245-4576-B6B8-D20508B894BD}" dt="2025-11-28T13:34:36.975" v="49" actId="20577"/>
          <ac:spMkLst>
            <pc:docMk/>
            <pc:sldMk cId="342283632" sldId="289"/>
            <ac:spMk id="2" creationId="{44B3C035-228A-5659-B300-C26497D19EE2}"/>
          </ac:spMkLst>
        </pc:spChg>
      </pc:sldChg>
      <pc:sldChg chg="add">
        <pc:chgData name="James Young" userId="2092e2c55b6ef511" providerId="LiveId" clId="{C9F78DF3-B245-4576-B6B8-D20508B894BD}" dt="2025-11-28T14:34:25.184" v="50"/>
        <pc:sldMkLst>
          <pc:docMk/>
          <pc:sldMk cId="2630151364" sldId="290"/>
        </pc:sldMkLst>
      </pc:sldChg>
      <pc:sldChg chg="add">
        <pc:chgData name="James Young" userId="2092e2c55b6ef511" providerId="LiveId" clId="{C9F78DF3-B245-4576-B6B8-D20508B894BD}" dt="2025-11-28T14:34:44.136" v="52"/>
        <pc:sldMkLst>
          <pc:docMk/>
          <pc:sldMk cId="1993657242" sldId="291"/>
        </pc:sldMkLst>
      </pc:sldChg>
      <pc:sldChg chg="addSp modSp add mod">
        <pc:chgData name="James Young" userId="2092e2c55b6ef511" providerId="LiveId" clId="{C9F78DF3-B245-4576-B6B8-D20508B894BD}" dt="2025-11-28T14:41:56.527" v="174" actId="6549"/>
        <pc:sldMkLst>
          <pc:docMk/>
          <pc:sldMk cId="1824731380" sldId="292"/>
        </pc:sldMkLst>
        <pc:spChg chg="add mod">
          <ac:chgData name="James Young" userId="2092e2c55b6ef511" providerId="LiveId" clId="{C9F78DF3-B245-4576-B6B8-D20508B894BD}" dt="2025-11-28T14:41:56.527" v="174" actId="6549"/>
          <ac:spMkLst>
            <pc:docMk/>
            <pc:sldMk cId="1824731380" sldId="292"/>
            <ac:spMk id="3" creationId="{2497BCA6-4F5E-70A3-BB79-F068496F2FB3}"/>
          </ac:spMkLst>
        </pc:spChg>
      </pc:sldChg>
      <pc:sldChg chg="addSp modSp add del mod">
        <pc:chgData name="James Young" userId="2092e2c55b6ef511" providerId="LiveId" clId="{C9F78DF3-B245-4576-B6B8-D20508B894BD}" dt="2025-11-28T14:41:22.263" v="171" actId="47"/>
        <pc:sldMkLst>
          <pc:docMk/>
          <pc:sldMk cId="2430039065" sldId="293"/>
        </pc:sldMkLst>
        <pc:spChg chg="add mod">
          <ac:chgData name="James Young" userId="2092e2c55b6ef511" providerId="LiveId" clId="{C9F78DF3-B245-4576-B6B8-D20508B894BD}" dt="2025-11-28T14:40:22.605" v="167" actId="20577"/>
          <ac:spMkLst>
            <pc:docMk/>
            <pc:sldMk cId="2430039065" sldId="293"/>
            <ac:spMk id="5" creationId="{DF043557-673C-138B-F136-E8B8D14BADA6}"/>
          </ac:spMkLst>
        </pc:spChg>
      </pc:sldChg>
      <pc:sldChg chg="addSp modSp add mod">
        <pc:chgData name="James Young" userId="2092e2c55b6ef511" providerId="LiveId" clId="{C9F78DF3-B245-4576-B6B8-D20508B894BD}" dt="2025-11-28T14:41:52.606" v="173" actId="6549"/>
        <pc:sldMkLst>
          <pc:docMk/>
          <pc:sldMk cId="1070012946" sldId="294"/>
        </pc:sldMkLst>
        <pc:spChg chg="mod">
          <ac:chgData name="James Young" userId="2092e2c55b6ef511" providerId="LiveId" clId="{C9F78DF3-B245-4576-B6B8-D20508B894BD}" dt="2025-11-28T14:41:52.606" v="173" actId="6549"/>
          <ac:spMkLst>
            <pc:docMk/>
            <pc:sldMk cId="1070012946" sldId="294"/>
            <ac:spMk id="3" creationId="{1266BA5D-E0B9-3A23-9418-6D4B2766AD17}"/>
          </ac:spMkLst>
        </pc:spChg>
        <pc:spChg chg="add mod">
          <ac:chgData name="James Young" userId="2092e2c55b6ef511" providerId="LiveId" clId="{C9F78DF3-B245-4576-B6B8-D20508B894BD}" dt="2025-11-28T14:41:28.026" v="172"/>
          <ac:spMkLst>
            <pc:docMk/>
            <pc:sldMk cId="1070012946" sldId="294"/>
            <ac:spMk id="5" creationId="{FE9F54D4-D88B-1A16-3DFE-960F7EA8BD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2D13-B2BB-9413-4195-A8958EFC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D18828-A0EF-6536-9C50-93FC81965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8B346-246F-40E9-88C5-0653EA58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A110E-133D-49CA-D212-BA851070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0C05-014F-04C9-18CE-71FD977CD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3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3DC9-DAA9-ED0B-3828-3FF3A81F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2BEF0-7F92-B180-1298-2B0BEE0A0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CB19B-6184-C9DD-5250-9D340C76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F428-52EA-DBD3-E745-78030EF1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40A12-C793-E5D5-3505-00F22FAC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FE1A5-4813-67E8-C5BF-3024AE62D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B7088-E207-7387-E75E-5AA34EC9F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2090-C2C2-CD72-75C9-AF29854A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D47C6-5CF9-4477-71B1-8C89FBBF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2F8B-F4B4-7C1C-AE19-8AED7C7C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6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7BB1A-4DFE-A89F-E5BD-788EA459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5415-BF57-2AE3-055F-DA0008B5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4637-0521-D0F9-74BA-B54FA9C1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F59C-1A84-A1A2-68B3-73E517D2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67BFC-A076-E906-CDEF-91F456C9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7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5FFC-AEB3-808B-5689-EAA773A4D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61AF-9931-DDDC-E7E6-E9FD8022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8DCF0-5FF1-997F-B6E6-B76FA595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4000-F2BD-C32C-BEE9-CCE8C408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09AE6-A826-7D45-6D2B-391AE1CD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181D7-3237-FD2D-5B8B-4DB3D788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F270-B435-21C6-2FE5-65777E6FB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F81D-189B-5549-4209-A8FA4EE7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CE669-5666-D390-EF5C-83DBB0B6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6961F-6767-2781-A54A-90BA44D2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0CCA1-3388-F030-7363-86E28034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2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89D2-9FDD-C9CF-9DD6-3D5E1239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6BE16-5145-9E2A-714D-098A40332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2E0BB-4763-C7F8-4425-8DD1DE28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90207-3148-0094-FC9C-93CDC2E3F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61B94-13F2-1906-E3C7-3CC64062A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EE712B-5026-CA49-3480-9B2C35BC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E15C-0B67-7873-BE6B-9693A45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84334-EA5B-363F-8885-02460156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856A-CC9C-8CB0-4CB1-D40A4C5D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D0051-5D46-7BF8-8EF1-DD37FF80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77C60-4057-E277-76D8-DF852624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D0CB1-424D-8231-F803-0C608EAF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4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02F5D-326D-1356-F730-28CF17A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96C2-B768-B8F2-AF58-FF2DD4C9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6EAC-3EDE-6B6E-65BC-FAE0D1B0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DD6-E516-E5E9-B712-E71A2D9B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6C54E-51DB-6453-F22E-91CE6EC3B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831DE-7AF7-2C51-5EC1-530342192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E67D4-B387-79D7-ECB9-1772D31E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40A57-58BD-001B-DCAA-6DB9078B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CD549-0F76-6633-9978-5D85C91B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5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FEA5-4BCF-2C48-0A57-CCD38EE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5BBFA-957A-CCA5-6A2B-456317079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C70F3-CBE2-3009-7893-93E5B36A1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7B9F-CB6E-0F54-3562-0D7C91EB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11BC9-D013-F4A4-9E38-F0C4EBD4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F2843-4EDC-29AE-79F7-B1AE03E3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2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FC9FC-EAEE-D07D-9549-93C843667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79F20-8E42-C50C-2F4C-9BFF4AF69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53210-2D11-E00A-A261-2D388F888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C6A0D-D7D7-406A-98EC-EBAA14B29EA8}" type="datetimeFigureOut">
              <a:rPr lang="en-GB" smtClean="0"/>
              <a:t>30/11/2025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41E8-7CA0-8E17-77CC-EF1EF526B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B094-B94B-D2F7-A2CC-1293CC1EE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5EDEA-AEBF-471C-93A4-377CDF641E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7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nuel Church Handsworth">
            <a:extLst>
              <a:ext uri="{FF2B5EF4-FFF2-40B4-BE49-F238E27FC236}">
                <a16:creationId xmlns:a16="http://schemas.microsoft.com/office/drawing/2014/main" id="{920E9A9B-71F1-C09A-273A-DA456EA5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38" y="177466"/>
            <a:ext cx="3571123" cy="7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E5198-4E54-A7A3-7FD1-21C11C3E8856}"/>
              </a:ext>
            </a:extLst>
          </p:cNvPr>
          <p:cNvSpPr txBox="1"/>
          <p:nvPr/>
        </p:nvSpPr>
        <p:spPr>
          <a:xfrm>
            <a:off x="142874" y="2226528"/>
            <a:ext cx="119062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Reading </a:t>
            </a:r>
          </a:p>
          <a:p>
            <a:pPr algn="ctr"/>
            <a:r>
              <a:rPr lang="en-GB" sz="5400" dirty="0"/>
              <a:t>Psalm (</a:t>
            </a:r>
            <a:r>
              <a:rPr lang="pa-IN" sz="4800" dirty="0"/>
              <a:t>ਜ਼ਬੂਰ</a:t>
            </a:r>
            <a:r>
              <a:rPr lang="en-GB" sz="4800" dirty="0"/>
              <a:t>) </a:t>
            </a:r>
            <a:r>
              <a:rPr lang="en-GB" sz="5400" dirty="0"/>
              <a:t>67</a:t>
            </a:r>
          </a:p>
        </p:txBody>
      </p:sp>
    </p:spTree>
    <p:extLst>
      <p:ext uri="{BB962C8B-B14F-4D97-AF65-F5344CB8AC3E}">
        <p14:creationId xmlns:p14="http://schemas.microsoft.com/office/powerpoint/2010/main" val="3642215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A85AB-2454-339E-A1BA-CFB5DAFCF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1A1B03D-4D43-5ACB-B2DF-49BAAF4F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EE5E5-784F-C13F-C101-C51100866F3C}"/>
              </a:ext>
            </a:extLst>
          </p:cNvPr>
          <p:cNvSpPr txBox="1"/>
          <p:nvPr/>
        </p:nvSpPr>
        <p:spPr>
          <a:xfrm>
            <a:off x="3127664" y="332510"/>
            <a:ext cx="5441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God’s Blessing for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3475CF-0244-2493-A5F3-37518D3144AD}"/>
              </a:ext>
            </a:extLst>
          </p:cNvPr>
          <p:cNvSpPr txBox="1"/>
          <p:nvPr/>
        </p:nvSpPr>
        <p:spPr>
          <a:xfrm>
            <a:off x="547255" y="986903"/>
            <a:ext cx="449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Blessed to be a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48E87-1A70-9843-1D4E-8CDF9E26B33A}"/>
              </a:ext>
            </a:extLst>
          </p:cNvPr>
          <p:cNvSpPr txBox="1"/>
          <p:nvPr/>
        </p:nvSpPr>
        <p:spPr>
          <a:xfrm>
            <a:off x="5334418" y="1048458"/>
            <a:ext cx="421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a. The Blessed People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CA629-466C-43D9-567A-50E5CD0B6599}"/>
              </a:ext>
            </a:extLst>
          </p:cNvPr>
          <p:cNvSpPr txBox="1"/>
          <p:nvPr/>
        </p:nvSpPr>
        <p:spPr>
          <a:xfrm>
            <a:off x="5168161" y="1510123"/>
            <a:ext cx="702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b. Blessed for a Purpose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(blessed to be a blessing)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3FDA8-752F-2841-DEA9-26439AFAF278}"/>
              </a:ext>
            </a:extLst>
          </p:cNvPr>
          <p:cNvSpPr txBox="1"/>
          <p:nvPr/>
        </p:nvSpPr>
        <p:spPr>
          <a:xfrm>
            <a:off x="777586" y="1279290"/>
            <a:ext cx="10867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2 Cor.1v3-4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Praise be to the God and Father of our Lord Jesus Christ…who comforts us in all our troubles,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so that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we can comfort those in any trouble with the comfort we ourselves receive from God.</a:t>
            </a:r>
          </a:p>
        </p:txBody>
      </p:sp>
      <p:pic>
        <p:nvPicPr>
          <p:cNvPr id="7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2D7ADBCB-5E3D-40C6-1BA9-892BA898F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480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396769-F279-1E7A-7FC4-6EC02169A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1F5A0A1-98F5-D702-B497-1EC335BB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7277E-E7BC-E4A3-A36A-687A72B935AC}"/>
              </a:ext>
            </a:extLst>
          </p:cNvPr>
          <p:cNvSpPr txBox="1"/>
          <p:nvPr/>
        </p:nvSpPr>
        <p:spPr>
          <a:xfrm>
            <a:off x="3127664" y="332510"/>
            <a:ext cx="5441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God’s Blessing for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DABDA-43D1-F547-9531-A76BC7DB77AF}"/>
              </a:ext>
            </a:extLst>
          </p:cNvPr>
          <p:cNvSpPr txBox="1"/>
          <p:nvPr/>
        </p:nvSpPr>
        <p:spPr>
          <a:xfrm>
            <a:off x="547255" y="986903"/>
            <a:ext cx="449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Blessed to be a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3D56F-B867-646F-C327-10F9A8846298}"/>
              </a:ext>
            </a:extLst>
          </p:cNvPr>
          <p:cNvSpPr txBox="1"/>
          <p:nvPr/>
        </p:nvSpPr>
        <p:spPr>
          <a:xfrm>
            <a:off x="5334418" y="1048458"/>
            <a:ext cx="421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a. The Blessed People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0C50E-632C-0AB1-80A0-FAED8608A961}"/>
              </a:ext>
            </a:extLst>
          </p:cNvPr>
          <p:cNvSpPr txBox="1"/>
          <p:nvPr/>
        </p:nvSpPr>
        <p:spPr>
          <a:xfrm>
            <a:off x="5168161" y="1510123"/>
            <a:ext cx="702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b. Blessed for a Purpose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(blessed to be a blessing)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7BC11-EFB7-E078-20EA-A29DB1A5213D}"/>
              </a:ext>
            </a:extLst>
          </p:cNvPr>
          <p:cNvSpPr txBox="1"/>
          <p:nvPr/>
        </p:nvSpPr>
        <p:spPr>
          <a:xfrm>
            <a:off x="777587" y="1279290"/>
            <a:ext cx="10652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Eph.4v28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Anyone who has been stealing must steal no longer, but must work, doing something useful with their own hands,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so that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they may have something to share with those in need.</a:t>
            </a:r>
          </a:p>
        </p:txBody>
      </p:sp>
      <p:pic>
        <p:nvPicPr>
          <p:cNvPr id="7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D50DCCF1-76E9-E553-7450-8BA995A36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198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C571D-150B-781E-BD74-B7D0098E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DBE4405C-F36C-0451-4F3F-BFF047137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7CD6804-DBEE-A97F-4657-7FFB29DCA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5670F-B936-23D4-9301-FD6C81272A7F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C628B-2CC7-0BC5-8BEB-017127B2CB45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912C84-944E-EF6A-2B7C-B648A36EC22C}"/>
              </a:ext>
            </a:extLst>
          </p:cNvPr>
          <p:cNvSpPr txBox="1"/>
          <p:nvPr/>
        </p:nvSpPr>
        <p:spPr>
          <a:xfrm>
            <a:off x="1007935" y="2341120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2. Blessed to be a Blessing</a:t>
            </a:r>
          </a:p>
        </p:txBody>
      </p:sp>
    </p:spTree>
    <p:extLst>
      <p:ext uri="{BB962C8B-B14F-4D97-AF65-F5344CB8AC3E}">
        <p14:creationId xmlns:p14="http://schemas.microsoft.com/office/powerpoint/2010/main" val="199365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262AE-8A72-8776-C3A8-FD197677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31B08E59-4534-9E6F-6E65-6C26D4F84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DA9AC22-C66A-DDAB-54DF-C8BE0861D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69E06D-F359-5D08-7F12-A3EB047E4318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E9D1D-29BC-B8A4-2063-677A0A8AE2FD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9BBA35-02C3-7CE8-EFBE-3BE294614140}"/>
              </a:ext>
            </a:extLst>
          </p:cNvPr>
          <p:cNvSpPr txBox="1"/>
          <p:nvPr/>
        </p:nvSpPr>
        <p:spPr>
          <a:xfrm>
            <a:off x="1007935" y="2341120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2. Blessed to be a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7BCA6-4F5E-70A3-BB79-F068496F2FB3}"/>
              </a:ext>
            </a:extLst>
          </p:cNvPr>
          <p:cNvSpPr txBox="1"/>
          <p:nvPr/>
        </p:nvSpPr>
        <p:spPr>
          <a:xfrm>
            <a:off x="1007935" y="3199413"/>
            <a:ext cx="1065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 The Source </a:t>
            </a: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of Blessing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5F5F5F"/>
                </a:solidFill>
                <a:latin typeface="Aptos Black" panose="020F0502020204030204" pitchFamily="34" charset="0"/>
              </a:rPr>
              <a:t>      - The King on his Throne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ptos Black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3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B921C9-F8FC-82AC-46BC-71306A7E0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E8CBED71-2E18-5913-18EA-178EFCBA9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A88168-0C74-5567-00CB-E45357996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8E063-256F-367E-7EA8-CAFEFA1BE55E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BBA09-570C-4139-2BDD-DC79809223B1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FB6B2-A7BE-E58B-DAEF-BB6F28E5D270}"/>
              </a:ext>
            </a:extLst>
          </p:cNvPr>
          <p:cNvSpPr txBox="1"/>
          <p:nvPr/>
        </p:nvSpPr>
        <p:spPr>
          <a:xfrm>
            <a:off x="1007935" y="2341120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2. Blessed to be a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6BA5D-E0B9-3A23-9418-6D4B2766AD17}"/>
              </a:ext>
            </a:extLst>
          </p:cNvPr>
          <p:cNvSpPr txBox="1"/>
          <p:nvPr/>
        </p:nvSpPr>
        <p:spPr>
          <a:xfrm>
            <a:off x="1007935" y="3199413"/>
            <a:ext cx="1065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3. The Source of Blessing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      - The King on his Throne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F54D4-D88B-1A16-3DFE-960F7EA8BDFF}"/>
              </a:ext>
            </a:extLst>
          </p:cNvPr>
          <p:cNvSpPr txBox="1"/>
          <p:nvPr/>
        </p:nvSpPr>
        <p:spPr>
          <a:xfrm>
            <a:off x="1007935" y="476907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4. The Longing to Bless Others</a:t>
            </a:r>
          </a:p>
        </p:txBody>
      </p:sp>
    </p:spTree>
    <p:extLst>
      <p:ext uri="{BB962C8B-B14F-4D97-AF65-F5344CB8AC3E}">
        <p14:creationId xmlns:p14="http://schemas.microsoft.com/office/powerpoint/2010/main" val="107001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E6E7B-BBED-36A1-8E8B-161DA81E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D53E387-6631-D181-FD02-FBE846996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9FAB3-C4CD-A9C9-0DC1-B8BCDDC79556}"/>
              </a:ext>
            </a:extLst>
          </p:cNvPr>
          <p:cNvSpPr txBox="1"/>
          <p:nvPr/>
        </p:nvSpPr>
        <p:spPr>
          <a:xfrm>
            <a:off x="3127664" y="332510"/>
            <a:ext cx="5441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God’s Blessing for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A3AEA-3814-076D-5DA4-037E4506752D}"/>
              </a:ext>
            </a:extLst>
          </p:cNvPr>
          <p:cNvSpPr txBox="1"/>
          <p:nvPr/>
        </p:nvSpPr>
        <p:spPr>
          <a:xfrm>
            <a:off x="547255" y="986903"/>
            <a:ext cx="449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Blessed to be a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6714B-E28F-F950-9357-9C92D02B2527}"/>
              </a:ext>
            </a:extLst>
          </p:cNvPr>
          <p:cNvSpPr txBox="1"/>
          <p:nvPr/>
        </p:nvSpPr>
        <p:spPr>
          <a:xfrm>
            <a:off x="5334418" y="1048458"/>
            <a:ext cx="421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a. The Blessed People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CF819-A98C-71BF-A0EF-6290B7F067BE}"/>
              </a:ext>
            </a:extLst>
          </p:cNvPr>
          <p:cNvSpPr txBox="1"/>
          <p:nvPr/>
        </p:nvSpPr>
        <p:spPr>
          <a:xfrm>
            <a:off x="5168161" y="1510123"/>
            <a:ext cx="702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b. Blessed for a Purpose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(blessed to be a blessing)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0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A9438E9D-5F4C-2DE1-501D-C6DF50E94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E91019-79B2-3DDE-601E-591E354D0F9B}"/>
              </a:ext>
            </a:extLst>
          </p:cNvPr>
          <p:cNvSpPr txBox="1"/>
          <p:nvPr/>
        </p:nvSpPr>
        <p:spPr>
          <a:xfrm>
            <a:off x="2078009" y="325183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F0502020204030204" pitchFamily="34" charset="0"/>
              </a:rPr>
              <a:t>Blessed to be a Blessing</a:t>
            </a:r>
          </a:p>
        </p:txBody>
      </p:sp>
    </p:spTree>
    <p:extLst>
      <p:ext uri="{BB962C8B-B14F-4D97-AF65-F5344CB8AC3E}">
        <p14:creationId xmlns:p14="http://schemas.microsoft.com/office/powerpoint/2010/main" val="376188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6F7A3-61D8-3FB9-9462-13A76FC94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15EC6DE0-BAE7-FBEC-3445-D69ED84F7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EEA268C-620E-3D43-FB3D-2B8DD3C26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BFCF9-3256-4117-2FD0-FB9E4EE59D2F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193A8-EB8F-4639-3016-A74E62F1D1F9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</p:spTree>
    <p:extLst>
      <p:ext uri="{BB962C8B-B14F-4D97-AF65-F5344CB8AC3E}">
        <p14:creationId xmlns:p14="http://schemas.microsoft.com/office/powerpoint/2010/main" val="79954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949795-3F17-4F1B-2EC0-CC1BD370B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9CE866A8-1A98-20D2-4EE6-71D978675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AA7A81B-FF82-CEF5-79BA-E9BF8008D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08985-7B3D-D31F-E626-7A9A46384B99}"/>
              </a:ext>
            </a:extLst>
          </p:cNvPr>
          <p:cNvSpPr txBox="1"/>
          <p:nvPr/>
        </p:nvSpPr>
        <p:spPr>
          <a:xfrm>
            <a:off x="901126" y="920621"/>
            <a:ext cx="108671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Num.6v24-27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“The LORD bless you and keep you;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the LORD make his face to shine upon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and be gracious to you;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the LORD turn his face towards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and give you peace.”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Black" panose="020B0004020202020204" pitchFamily="34" charset="0"/>
              </a:rPr>
              <a:t>So shall they put my name upon the people of Israel, and I will bless them.</a:t>
            </a:r>
          </a:p>
        </p:txBody>
      </p:sp>
    </p:spTree>
    <p:extLst>
      <p:ext uri="{BB962C8B-B14F-4D97-AF65-F5344CB8AC3E}">
        <p14:creationId xmlns:p14="http://schemas.microsoft.com/office/powerpoint/2010/main" val="72044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D8F00-1EDB-0C28-1A49-07753127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719BBCB0-D4E2-8D16-C217-5481BF232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D64D6B6-1519-478C-8231-A64D8968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3E372-3292-887E-7E05-A5336DDBEF13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6323E-5F89-DBD6-7E16-5B860CF109EC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</p:spTree>
    <p:extLst>
      <p:ext uri="{BB962C8B-B14F-4D97-AF65-F5344CB8AC3E}">
        <p14:creationId xmlns:p14="http://schemas.microsoft.com/office/powerpoint/2010/main" val="156064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4910D-5D71-FFE8-93E7-1266637A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FDF79D1D-7D21-D14B-2829-A48C05E22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DA24BBF-9A46-011F-B9E0-5B5F9E74A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70A5A-A1A7-AF08-6FEB-EB93E77A5C7C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F072A-4485-48DE-DB78-1588BBB9A8BF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3C035-228A-5659-B300-C26497D19EE2}"/>
              </a:ext>
            </a:extLst>
          </p:cNvPr>
          <p:cNvSpPr txBox="1"/>
          <p:nvPr/>
        </p:nvSpPr>
        <p:spPr>
          <a:xfrm>
            <a:off x="1007935" y="2341120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2. Blessed to be a Blessing</a:t>
            </a:r>
          </a:p>
        </p:txBody>
      </p:sp>
    </p:spTree>
    <p:extLst>
      <p:ext uri="{BB962C8B-B14F-4D97-AF65-F5344CB8AC3E}">
        <p14:creationId xmlns:p14="http://schemas.microsoft.com/office/powerpoint/2010/main" val="34228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E8B0B-EF29-0F53-BB5C-52D3FB2D2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B034B85-5F74-0CBA-7B5B-0A80A278F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57A05-3064-EB4A-AA15-D4AF745FCF0A}"/>
              </a:ext>
            </a:extLst>
          </p:cNvPr>
          <p:cNvSpPr txBox="1"/>
          <p:nvPr/>
        </p:nvSpPr>
        <p:spPr>
          <a:xfrm>
            <a:off x="3127664" y="332510"/>
            <a:ext cx="5441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God’s Blessing for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3E0BF-A754-554D-2195-1AE5C3AB8628}"/>
              </a:ext>
            </a:extLst>
          </p:cNvPr>
          <p:cNvSpPr txBox="1"/>
          <p:nvPr/>
        </p:nvSpPr>
        <p:spPr>
          <a:xfrm>
            <a:off x="547255" y="986903"/>
            <a:ext cx="449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Blessed to be a Blessing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D8BB9-B466-94A9-B3A3-0B608DD1B1EC}"/>
              </a:ext>
            </a:extLst>
          </p:cNvPr>
          <p:cNvSpPr txBox="1"/>
          <p:nvPr/>
        </p:nvSpPr>
        <p:spPr>
          <a:xfrm>
            <a:off x="5334418" y="1048458"/>
            <a:ext cx="421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a. The Blessed People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ED185-51F1-DA09-60CF-818F45C04AF8}"/>
              </a:ext>
            </a:extLst>
          </p:cNvPr>
          <p:cNvSpPr txBox="1"/>
          <p:nvPr/>
        </p:nvSpPr>
        <p:spPr>
          <a:xfrm>
            <a:off x="5168161" y="1510123"/>
            <a:ext cx="702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b. Blessed for a Purpose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(blessed to be a blessing)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69B84-B996-5A5F-415A-C9B38B4395FC}"/>
              </a:ext>
            </a:extLst>
          </p:cNvPr>
          <p:cNvSpPr txBox="1"/>
          <p:nvPr/>
        </p:nvSpPr>
        <p:spPr>
          <a:xfrm>
            <a:off x="813363" y="1579741"/>
            <a:ext cx="10867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Gen.12v1,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‘I will make you into a great nation,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and I will bless you…and all peoples on earth  will be blessed through you.’</a:t>
            </a:r>
          </a:p>
        </p:txBody>
      </p:sp>
      <p:pic>
        <p:nvPicPr>
          <p:cNvPr id="7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AD97D6DA-3940-03DE-4C15-4C80E6CC1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906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6A180-9953-05E9-D125-1B6631A6C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B0B160A9-B996-9FFA-FE42-0FA5DB99A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D6319A3-4C24-4472-F785-14CABEBE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78D97-AD3C-79A8-1380-13B948C6175A}"/>
              </a:ext>
            </a:extLst>
          </p:cNvPr>
          <p:cNvSpPr txBox="1"/>
          <p:nvPr/>
        </p:nvSpPr>
        <p:spPr>
          <a:xfrm>
            <a:off x="2002753" y="293397"/>
            <a:ext cx="803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Blessed to be a Blessing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77D7D-1A44-53F1-F29A-257BFE66588C}"/>
              </a:ext>
            </a:extLst>
          </p:cNvPr>
          <p:cNvSpPr txBox="1"/>
          <p:nvPr/>
        </p:nvSpPr>
        <p:spPr>
          <a:xfrm>
            <a:off x="994506" y="1510123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1. Blessed by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A90BF-8E08-6E5E-D04A-B7AD85836CFE}"/>
              </a:ext>
            </a:extLst>
          </p:cNvPr>
          <p:cNvSpPr txBox="1"/>
          <p:nvPr/>
        </p:nvSpPr>
        <p:spPr>
          <a:xfrm>
            <a:off x="1007935" y="2341120"/>
            <a:ext cx="1065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rPr>
              <a:t>2. Blessed to be a Blessing</a:t>
            </a:r>
          </a:p>
        </p:txBody>
      </p:sp>
    </p:spTree>
    <p:extLst>
      <p:ext uri="{BB962C8B-B14F-4D97-AF65-F5344CB8AC3E}">
        <p14:creationId xmlns:p14="http://schemas.microsoft.com/office/powerpoint/2010/main" val="263015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1D6DD-5BAA-741A-A98B-1EF7CB8CE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orld Map Borders Vintage Style Design | Premium AI-generated vector">
            <a:extLst>
              <a:ext uri="{FF2B5EF4-FFF2-40B4-BE49-F238E27FC236}">
                <a16:creationId xmlns:a16="http://schemas.microsoft.com/office/drawing/2014/main" id="{883F78D0-52BE-174B-0240-F08000F91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3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9" r="-1" b="15774"/>
          <a:stretch>
            <a:fillRect/>
          </a:stretch>
        </p:blipFill>
        <p:spPr bwMode="auto">
          <a:xfrm>
            <a:off x="-175846" y="0"/>
            <a:ext cx="12393181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5000" dir="5400000" sy="-100000" algn="bl" rotWithShape="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83888D1-E670-EE20-556C-E1FAFB04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91463-D228-8DEB-A06C-1139F84C389E}"/>
              </a:ext>
            </a:extLst>
          </p:cNvPr>
          <p:cNvSpPr txBox="1"/>
          <p:nvPr/>
        </p:nvSpPr>
        <p:spPr>
          <a:xfrm>
            <a:off x="944436" y="1829570"/>
            <a:ext cx="103031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Are we cul-de-sac consumers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abundant blessers?</a:t>
            </a:r>
          </a:p>
        </p:txBody>
      </p:sp>
    </p:spTree>
    <p:extLst>
      <p:ext uri="{BB962C8B-B14F-4D97-AF65-F5344CB8AC3E}">
        <p14:creationId xmlns:p14="http://schemas.microsoft.com/office/powerpoint/2010/main" val="223491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459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Black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Young</dc:creator>
  <cp:lastModifiedBy>Danny Paul</cp:lastModifiedBy>
  <cp:revision>7</cp:revision>
  <dcterms:created xsi:type="dcterms:W3CDTF">2025-10-18T13:33:16Z</dcterms:created>
  <dcterms:modified xsi:type="dcterms:W3CDTF">2025-11-30T22:39:02Z</dcterms:modified>
</cp:coreProperties>
</file>