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70" r:id="rId6"/>
    <p:sldId id="259" r:id="rId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04FB-DF22-4EEB-BF61-7BF8F110558C}" type="datetimeFigureOut">
              <a:rPr lang="en-GB"/>
              <a:pPr>
                <a:defRPr/>
              </a:pPr>
              <a:t>03/08/2025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3EBA9-D2D9-4F60-9342-0F85223CC8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6A52F-8E49-40D5-B4D8-58A505E1F408}" type="datetimeFigureOut">
              <a:rPr lang="en-GB"/>
              <a:pPr>
                <a:defRPr/>
              </a:pPr>
              <a:t>03/08/2025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85333-7DAB-4F45-B8F7-5436D50222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A64D9-1519-4E2D-ADAA-2BF785F7505F}" type="datetimeFigureOut">
              <a:rPr lang="en-GB"/>
              <a:pPr>
                <a:defRPr/>
              </a:pPr>
              <a:t>03/08/2025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A54A9-F389-4181-9341-2541092C07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69EE7-918B-412F-A2A4-B060FA3D7941}" type="datetimeFigureOut">
              <a:rPr lang="en-GB"/>
              <a:pPr>
                <a:defRPr/>
              </a:pPr>
              <a:t>03/08/2025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7FB0B-D81B-4BAA-91D3-93F5A32D9C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6A5E-B9D8-4A9C-9931-45C83CA3A2D8}" type="datetimeFigureOut">
              <a:rPr lang="en-GB"/>
              <a:pPr>
                <a:defRPr/>
              </a:pPr>
              <a:t>03/08/2025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8A4FE-6659-40CD-ACEA-7329057E20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89957-6AAF-4A97-A5D1-57A009A1D2E2}" type="datetimeFigureOut">
              <a:rPr lang="en-GB"/>
              <a:pPr>
                <a:defRPr/>
              </a:pPr>
              <a:t>03/08/2025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9136A-6AD7-4042-9D7B-EA2E3C4E4B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9387A-0213-45DD-8AA5-3124B020DE3C}" type="datetimeFigureOut">
              <a:rPr lang="en-GB"/>
              <a:pPr>
                <a:defRPr/>
              </a:pPr>
              <a:t>03/08/2025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2DC3F-7A02-4F43-98D6-D29AF75B18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2B760-3FE1-4646-82F2-4ED40053A7BB}" type="datetimeFigureOut">
              <a:rPr lang="en-GB"/>
              <a:pPr>
                <a:defRPr/>
              </a:pPr>
              <a:t>03/08/2025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4751F-937E-4C30-BD8E-1B073C1808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8FA85-C57A-4E15-B11F-48931C5C65D6}" type="datetimeFigureOut">
              <a:rPr lang="en-GB"/>
              <a:pPr>
                <a:defRPr/>
              </a:pPr>
              <a:t>03/08/2025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44D7-EDF6-4656-9C23-002DDA76D3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B2536-BC31-4E59-88A0-03BB1B4E76F8}" type="datetimeFigureOut">
              <a:rPr lang="en-GB"/>
              <a:pPr>
                <a:defRPr/>
              </a:pPr>
              <a:t>03/08/2025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975AA-54EC-47C9-97F9-9C98043782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954E9-7A1A-44FE-9700-58EE93E821BB}" type="datetimeFigureOut">
              <a:rPr lang="en-GB"/>
              <a:pPr>
                <a:defRPr/>
              </a:pPr>
              <a:t>03/08/2025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5DBCB-7F05-4534-99BA-F6FEC0794B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AADEF1-7E63-46D5-A08F-2D476A2339EC}" type="datetimeFigureOut">
              <a:rPr lang="en-GB"/>
              <a:pPr>
                <a:defRPr/>
              </a:pPr>
              <a:t>03/08/2025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5AA400-CF0F-43DD-B186-6717077425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/>
          <p:cNvSpPr>
            <a:spLocks noChangeArrowheads="1"/>
          </p:cNvSpPr>
          <p:nvPr/>
        </p:nvSpPr>
        <p:spPr bwMode="auto">
          <a:xfrm>
            <a:off x="0" y="2533037"/>
            <a:ext cx="12191999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/>
            <a:r>
              <a:rPr lang="en-GB" sz="6000" b="1" dirty="0">
                <a:latin typeface="Calibri" pitchFamily="34" charset="0"/>
              </a:rPr>
              <a:t>Bible reading </a:t>
            </a:r>
          </a:p>
          <a:p>
            <a:pPr marL="342900" indent="-342900" algn="ctr"/>
            <a:r>
              <a:rPr lang="en-GB" sz="4800" dirty="0">
                <a:latin typeface="Calibri" pitchFamily="34" charset="0"/>
              </a:rPr>
              <a:t>2 Kings </a:t>
            </a:r>
            <a:r>
              <a:rPr lang="en-GB" sz="4400" dirty="0">
                <a:latin typeface="Calibri" pitchFamily="34" charset="0"/>
              </a:rPr>
              <a:t>(</a:t>
            </a:r>
            <a:r>
              <a:rPr lang="pa-IN" sz="4400" dirty="0">
                <a:latin typeface="Calibri" pitchFamily="34" charset="0"/>
              </a:rPr>
              <a:t>ਰਾਜਿਆਂ</a:t>
            </a:r>
            <a:r>
              <a:rPr lang="en-GB" sz="4400" dirty="0">
                <a:latin typeface="Calibri" pitchFamily="34" charset="0"/>
              </a:rPr>
              <a:t>)</a:t>
            </a:r>
            <a:r>
              <a:rPr lang="pa-IN" sz="4400" dirty="0">
                <a:latin typeface="Calibri" pitchFamily="34" charset="0"/>
              </a:rPr>
              <a:t> </a:t>
            </a:r>
            <a:r>
              <a:rPr lang="en-GB" sz="4800" dirty="0">
                <a:latin typeface="Calibri" pitchFamily="34" charset="0"/>
              </a:rPr>
              <a:t>4v8-26</a:t>
            </a:r>
            <a:r>
              <a:rPr lang="en-GB" sz="4400" dirty="0">
                <a:latin typeface="Calibri" pitchFamily="34" charset="0"/>
              </a:rPr>
              <a:t> </a:t>
            </a:r>
            <a:endParaRPr lang="en-GB" sz="2400" dirty="0">
              <a:latin typeface="Calibri" pitchFamily="34" charset="0"/>
            </a:endParaRPr>
          </a:p>
        </p:txBody>
      </p:sp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D22F1F8C-06F2-4750-BB6E-87FB381D3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1915B23-F521-D56C-D7C1-8F5F27E19A2C}"/>
              </a:ext>
            </a:extLst>
          </p:cNvPr>
          <p:cNvSpPr txBox="1"/>
          <p:nvPr/>
        </p:nvSpPr>
        <p:spPr>
          <a:xfrm>
            <a:off x="1" y="1270835"/>
            <a:ext cx="12191999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 algn="ctr">
              <a:buAutoNum type="arabicPeriod"/>
            </a:pPr>
            <a:r>
              <a:rPr lang="en-GB" sz="4000" b="0" i="0" dirty="0">
                <a:effectLst/>
                <a:latin typeface="Verdana" panose="020B0604030504040204" pitchFamily="34" charset="0"/>
              </a:rPr>
              <a:t>When peace like a river </a:t>
            </a:r>
            <a:r>
              <a:rPr lang="en-GB" sz="4000" b="0" i="0" dirty="0" err="1">
                <a:effectLst/>
                <a:latin typeface="Verdana" panose="020B0604030504040204" pitchFamily="34" charset="0"/>
              </a:rPr>
              <a:t>attendeth</a:t>
            </a:r>
            <a:r>
              <a:rPr lang="en-GB" sz="4000" b="0" i="0" dirty="0">
                <a:effectLst/>
                <a:latin typeface="Verdana" panose="020B0604030504040204" pitchFamily="34" charset="0"/>
              </a:rPr>
              <a:t> my way,</a:t>
            </a:r>
            <a:br>
              <a:rPr lang="en-GB" sz="4000" b="0" i="0" dirty="0">
                <a:effectLst/>
                <a:latin typeface="Verdana" panose="020B0604030504040204" pitchFamily="34" charset="0"/>
              </a:rPr>
            </a:br>
            <a:r>
              <a:rPr lang="en-GB" sz="4000" b="0" i="0" dirty="0">
                <a:effectLst/>
                <a:latin typeface="Verdana" panose="020B0604030504040204" pitchFamily="34" charset="0"/>
              </a:rPr>
              <a:t>when sorrows like sea billows roll;</a:t>
            </a:r>
            <a:br>
              <a:rPr lang="en-GB" sz="4000" b="0" i="0" dirty="0">
                <a:effectLst/>
                <a:latin typeface="Verdana" panose="020B0604030504040204" pitchFamily="34" charset="0"/>
              </a:rPr>
            </a:br>
            <a:r>
              <a:rPr lang="en-GB" sz="4000" b="0" i="0" dirty="0">
                <a:effectLst/>
                <a:latin typeface="Verdana" panose="020B0604030504040204" pitchFamily="34" charset="0"/>
              </a:rPr>
              <a:t>whatever my lot, thou hast taught </a:t>
            </a:r>
          </a:p>
          <a:p>
            <a:pPr algn="ctr"/>
            <a:r>
              <a:rPr lang="en-GB" sz="4000" b="0" i="0" dirty="0">
                <a:effectLst/>
                <a:latin typeface="Verdana" panose="020B0604030504040204" pitchFamily="34" charset="0"/>
              </a:rPr>
              <a:t>me to say, </a:t>
            </a:r>
          </a:p>
          <a:p>
            <a:pPr algn="ctr"/>
            <a:r>
              <a:rPr lang="en-GB" sz="4000" b="0" i="0" dirty="0">
                <a:effectLst/>
                <a:latin typeface="Verdana" panose="020B0604030504040204" pitchFamily="34" charset="0"/>
              </a:rPr>
              <a:t>It is well, it is well with my soul</a:t>
            </a:r>
            <a:br>
              <a:rPr lang="en-GB" sz="4000" b="0" i="0" dirty="0">
                <a:effectLst/>
                <a:latin typeface="Verdana" panose="020B0604030504040204" pitchFamily="34" charset="0"/>
              </a:rPr>
            </a:br>
            <a:r>
              <a:rPr lang="en-GB" sz="4000" dirty="0">
                <a:solidFill>
                  <a:srgbClr val="2207E9"/>
                </a:solidFill>
                <a:latin typeface="Verdana" panose="020B0604030504040204" pitchFamily="34" charset="0"/>
              </a:rPr>
              <a:t>(Men)"</a:t>
            </a:r>
            <a:r>
              <a:rPr lang="en-GB" sz="4000" b="0" i="0" dirty="0">
                <a:solidFill>
                  <a:srgbClr val="2207E9"/>
                </a:solidFill>
                <a:effectLst/>
                <a:latin typeface="Verdana" panose="020B0604030504040204" pitchFamily="34" charset="0"/>
              </a:rPr>
              <a:t>It is well</a:t>
            </a:r>
            <a:r>
              <a:rPr lang="en-GB" sz="4000" dirty="0">
                <a:solidFill>
                  <a:srgbClr val="2207E9"/>
                </a:solidFill>
                <a:latin typeface="Verdana" panose="020B0604030504040204" pitchFamily="34" charset="0"/>
              </a:rPr>
              <a:t>, </a:t>
            </a:r>
            <a:r>
              <a:rPr lang="en-GB" sz="4000" dirty="0">
                <a:solidFill>
                  <a:srgbClr val="FF0000"/>
                </a:solidFill>
                <a:latin typeface="Verdana" panose="020B0604030504040204" pitchFamily="34" charset="0"/>
              </a:rPr>
              <a:t>(Ladies)</a:t>
            </a:r>
            <a:r>
              <a:rPr lang="en-GB" sz="4000" b="0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it is well, </a:t>
            </a:r>
          </a:p>
          <a:p>
            <a:pPr algn="ctr"/>
            <a:r>
              <a:rPr lang="en-GB" sz="4000" dirty="0">
                <a:solidFill>
                  <a:srgbClr val="2207E9"/>
                </a:solidFill>
                <a:latin typeface="Verdana" panose="020B0604030504040204" pitchFamily="34" charset="0"/>
              </a:rPr>
              <a:t>(Men) with my soul </a:t>
            </a:r>
            <a:r>
              <a:rPr lang="en-GB" sz="4000" dirty="0">
                <a:solidFill>
                  <a:srgbClr val="FF0000"/>
                </a:solidFill>
                <a:latin typeface="Verdana" panose="020B0604030504040204" pitchFamily="34" charset="0"/>
              </a:rPr>
              <a:t>(Ladies)with my soul,</a:t>
            </a:r>
          </a:p>
          <a:p>
            <a:pPr algn="ctr"/>
            <a:r>
              <a:rPr lang="en-GB" sz="4000" dirty="0">
                <a:latin typeface="Verdana" panose="020B0604030504040204" pitchFamily="34" charset="0"/>
              </a:rPr>
              <a:t>It is well, it is well with my soul</a:t>
            </a:r>
            <a:r>
              <a:rPr lang="en-GB" sz="4000" b="0" i="0" dirty="0">
                <a:effectLst/>
                <a:latin typeface="Verdana" panose="020B0604030504040204" pitchFamily="34" charset="0"/>
              </a:rPr>
              <a:t>."</a:t>
            </a:r>
            <a:br>
              <a:rPr lang="en-GB" sz="4400" b="0" i="0" dirty="0">
                <a:effectLst/>
                <a:latin typeface="Verdana" panose="020B0604030504040204" pitchFamily="34" charset="0"/>
              </a:rPr>
            </a:br>
            <a:r>
              <a:rPr lang="en-GB" sz="3200" b="0" i="0" dirty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5</a:t>
            </a:r>
            <a:endParaRPr lang="en-GB" sz="3600" b="0" i="0" dirty="0">
              <a:solidFill>
                <a:schemeClr val="bg1"/>
              </a:solidFill>
              <a:effectLst/>
              <a:latin typeface="Verdana" panose="020B0604030504040204" pitchFamily="34" charset="0"/>
            </a:endParaRPr>
          </a:p>
        </p:txBody>
      </p:sp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1D299C55-E88D-4A81-8349-7BA409CB3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233" y="132195"/>
            <a:ext cx="3701533" cy="746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132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4A393-6C47-C8A6-FD7D-2D3C2A122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ACBE2B57-C71D-610F-A981-48C09E749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6" y="67166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07B3A77-57FF-2112-BD52-0F230E399DA4}"/>
              </a:ext>
            </a:extLst>
          </p:cNvPr>
          <p:cNvSpPr txBox="1"/>
          <p:nvPr/>
        </p:nvSpPr>
        <p:spPr>
          <a:xfrm>
            <a:off x="174811" y="821045"/>
            <a:ext cx="118423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/>
              <a:t>“It is well”</a:t>
            </a:r>
            <a:endParaRPr lang="en-GB" sz="1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C17F65-4475-9C4A-B4BA-71F2D30C4C9D}"/>
              </a:ext>
            </a:extLst>
          </p:cNvPr>
          <p:cNvSpPr txBox="1"/>
          <p:nvPr/>
        </p:nvSpPr>
        <p:spPr>
          <a:xfrm>
            <a:off x="174811" y="1873381"/>
            <a:ext cx="12017190" cy="5529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800"/>
              </a:lnSpc>
              <a:buAutoNum type="arabicParenBoth"/>
            </a:pPr>
            <a:r>
              <a:rPr lang="en-GB" sz="4000" b="1" dirty="0">
                <a:solidFill>
                  <a:srgbClr val="0000FF"/>
                </a:solidFill>
              </a:rPr>
              <a:t> 	It is well for the woman when the Lord 	unsettles her </a:t>
            </a:r>
            <a:r>
              <a:rPr lang="en-GB" sz="4000" b="1" u="sng" dirty="0">
                <a:solidFill>
                  <a:srgbClr val="0000FF"/>
                </a:solidFill>
              </a:rPr>
              <a:t> </a:t>
            </a:r>
          </a:p>
          <a:p>
            <a:pPr>
              <a:lnSpc>
                <a:spcPts val="3800"/>
              </a:lnSpc>
            </a:pPr>
            <a:endParaRPr lang="en-GB" sz="4400" b="1" u="sng" dirty="0">
              <a:solidFill>
                <a:srgbClr val="0000FF"/>
              </a:solidFill>
            </a:endParaRPr>
          </a:p>
          <a:p>
            <a:pPr>
              <a:lnSpc>
                <a:spcPts val="3800"/>
              </a:lnSpc>
            </a:pPr>
            <a:endParaRPr lang="en-GB" sz="4400" b="1" u="sng" dirty="0">
              <a:solidFill>
                <a:srgbClr val="0000FF"/>
              </a:solidFill>
            </a:endParaRPr>
          </a:p>
          <a:p>
            <a:pPr>
              <a:lnSpc>
                <a:spcPts val="3800"/>
              </a:lnSpc>
            </a:pPr>
            <a:r>
              <a:rPr lang="en-GB" sz="4000" b="1" dirty="0">
                <a:solidFill>
                  <a:srgbClr val="0000FF"/>
                </a:solidFill>
              </a:rPr>
              <a:t>(2)	It is well for the woman in her grief </a:t>
            </a:r>
          </a:p>
          <a:p>
            <a:pPr>
              <a:lnSpc>
                <a:spcPts val="3800"/>
              </a:lnSpc>
            </a:pPr>
            <a:endParaRPr lang="en-GB" sz="4000" b="1" dirty="0">
              <a:solidFill>
                <a:srgbClr val="0000FF"/>
              </a:solidFill>
            </a:endParaRPr>
          </a:p>
          <a:p>
            <a:pPr>
              <a:lnSpc>
                <a:spcPts val="3800"/>
              </a:lnSpc>
            </a:pPr>
            <a:endParaRPr lang="en-GB" sz="4000" b="1" dirty="0">
              <a:solidFill>
                <a:srgbClr val="0000FF"/>
              </a:solidFill>
            </a:endParaRPr>
          </a:p>
          <a:p>
            <a:pPr>
              <a:lnSpc>
                <a:spcPts val="3800"/>
              </a:lnSpc>
            </a:pPr>
            <a:r>
              <a:rPr lang="en-GB" sz="4000" b="1" dirty="0">
                <a:solidFill>
                  <a:srgbClr val="0000FF"/>
                </a:solidFill>
              </a:rPr>
              <a:t>(3)	It is well for the woman because she </a:t>
            </a:r>
          </a:p>
          <a:p>
            <a:pPr>
              <a:lnSpc>
                <a:spcPts val="3800"/>
              </a:lnSpc>
            </a:pPr>
            <a:r>
              <a:rPr lang="en-GB" sz="4000" b="1" dirty="0">
                <a:solidFill>
                  <a:srgbClr val="0000FF"/>
                </a:solidFill>
              </a:rPr>
              <a:t>	had hope </a:t>
            </a:r>
          </a:p>
          <a:p>
            <a:pPr>
              <a:lnSpc>
                <a:spcPts val="3800"/>
              </a:lnSpc>
            </a:pPr>
            <a:endParaRPr lang="en-GB" sz="2800" dirty="0">
              <a:solidFill>
                <a:srgbClr val="0000FF"/>
              </a:solidFill>
            </a:endParaRPr>
          </a:p>
          <a:p>
            <a:pPr>
              <a:lnSpc>
                <a:spcPts val="3800"/>
              </a:lnSpc>
            </a:pPr>
            <a:endParaRPr lang="en-GB" sz="2800" dirty="0">
              <a:solidFill>
                <a:srgbClr val="0000FF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331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1915B23-F521-D56C-D7C1-8F5F27E19A2C}"/>
              </a:ext>
            </a:extLst>
          </p:cNvPr>
          <p:cNvSpPr txBox="1"/>
          <p:nvPr/>
        </p:nvSpPr>
        <p:spPr>
          <a:xfrm>
            <a:off x="-1" y="1251785"/>
            <a:ext cx="12191999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i="0" dirty="0">
                <a:effectLst/>
                <a:latin typeface="Verdana" panose="020B0604030504040204" pitchFamily="34" charset="0"/>
              </a:rPr>
              <a:t>2. </a:t>
            </a:r>
            <a:r>
              <a:rPr lang="en-GB" sz="4000" b="0" i="0" dirty="0">
                <a:effectLst/>
                <a:latin typeface="Verdana" panose="020B0604030504040204" pitchFamily="34" charset="0"/>
              </a:rPr>
              <a:t>Though Satan should buffet, though trials should come,</a:t>
            </a:r>
            <a:br>
              <a:rPr lang="en-GB" sz="4000" b="0" i="0" dirty="0">
                <a:effectLst/>
                <a:latin typeface="Verdana" panose="020B0604030504040204" pitchFamily="34" charset="0"/>
              </a:rPr>
            </a:br>
            <a:r>
              <a:rPr lang="en-GB" sz="4000" b="0" i="0" dirty="0">
                <a:effectLst/>
                <a:latin typeface="Verdana" panose="020B0604030504040204" pitchFamily="34" charset="0"/>
              </a:rPr>
              <a:t>let this blest assurance control:</a:t>
            </a:r>
            <a:br>
              <a:rPr lang="en-GB" sz="4000" b="0" i="0" dirty="0">
                <a:effectLst/>
                <a:latin typeface="Verdana" panose="020B0604030504040204" pitchFamily="34" charset="0"/>
              </a:rPr>
            </a:br>
            <a:r>
              <a:rPr lang="en-GB" sz="4000" b="0" i="0" dirty="0">
                <a:effectLst/>
                <a:latin typeface="Verdana" panose="020B0604030504040204" pitchFamily="34" charset="0"/>
              </a:rPr>
              <a:t>that Christ has regarded my helpless estate,</a:t>
            </a:r>
            <a:br>
              <a:rPr lang="en-GB" sz="4000" b="0" i="0" dirty="0">
                <a:effectLst/>
                <a:latin typeface="Verdana" panose="020B0604030504040204" pitchFamily="34" charset="0"/>
              </a:rPr>
            </a:br>
            <a:r>
              <a:rPr lang="en-GB" sz="4000" b="0" i="0" dirty="0">
                <a:effectLst/>
                <a:latin typeface="Verdana" panose="020B0604030504040204" pitchFamily="34" charset="0"/>
              </a:rPr>
              <a:t>and has shed his own blood for my soul</a:t>
            </a:r>
            <a:r>
              <a:rPr lang="en-GB" sz="4000" dirty="0">
                <a:latin typeface="Verdana" panose="020B0604030504040204" pitchFamily="34" charset="0"/>
              </a:rPr>
              <a:t>.</a:t>
            </a:r>
          </a:p>
          <a:p>
            <a:pPr algn="ctr"/>
            <a:r>
              <a:rPr lang="en-GB" sz="4000" dirty="0">
                <a:solidFill>
                  <a:srgbClr val="2207E9"/>
                </a:solidFill>
                <a:latin typeface="Verdana" panose="020B0604030504040204" pitchFamily="34" charset="0"/>
              </a:rPr>
              <a:t>(Men)"</a:t>
            </a:r>
            <a:r>
              <a:rPr lang="en-GB" sz="4000" b="0" i="0" dirty="0">
                <a:solidFill>
                  <a:srgbClr val="2207E9"/>
                </a:solidFill>
                <a:effectLst/>
                <a:latin typeface="Verdana" panose="020B0604030504040204" pitchFamily="34" charset="0"/>
              </a:rPr>
              <a:t>It is well</a:t>
            </a:r>
            <a:r>
              <a:rPr lang="en-GB" sz="4000" dirty="0">
                <a:solidFill>
                  <a:srgbClr val="2207E9"/>
                </a:solidFill>
                <a:latin typeface="Verdana" panose="020B0604030504040204" pitchFamily="34" charset="0"/>
              </a:rPr>
              <a:t>, </a:t>
            </a:r>
            <a:r>
              <a:rPr lang="en-GB" sz="4000" dirty="0">
                <a:solidFill>
                  <a:srgbClr val="FF0000"/>
                </a:solidFill>
                <a:latin typeface="Verdana" panose="020B0604030504040204" pitchFamily="34" charset="0"/>
              </a:rPr>
              <a:t>(Ladies)</a:t>
            </a:r>
            <a:r>
              <a:rPr lang="en-GB" sz="4000" b="0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it is well, </a:t>
            </a:r>
          </a:p>
          <a:p>
            <a:pPr algn="ctr"/>
            <a:r>
              <a:rPr lang="en-GB" sz="4000" dirty="0">
                <a:solidFill>
                  <a:srgbClr val="2207E9"/>
                </a:solidFill>
                <a:latin typeface="Verdana" panose="020B0604030504040204" pitchFamily="34" charset="0"/>
              </a:rPr>
              <a:t>(Men) with my soul </a:t>
            </a:r>
            <a:r>
              <a:rPr lang="en-GB" sz="4000" dirty="0">
                <a:solidFill>
                  <a:srgbClr val="FF0000"/>
                </a:solidFill>
                <a:latin typeface="Verdana" panose="020B0604030504040204" pitchFamily="34" charset="0"/>
              </a:rPr>
              <a:t>(Ladies)with my soul,</a:t>
            </a:r>
          </a:p>
          <a:p>
            <a:pPr algn="ctr"/>
            <a:r>
              <a:rPr lang="en-GB" sz="4000" dirty="0">
                <a:latin typeface="Verdana" panose="020B0604030504040204" pitchFamily="34" charset="0"/>
              </a:rPr>
              <a:t>It is well, it is well with my soul</a:t>
            </a:r>
            <a:r>
              <a:rPr lang="en-GB" sz="4000" b="0" i="0" dirty="0">
                <a:effectLst/>
                <a:latin typeface="Verdana" panose="020B0604030504040204" pitchFamily="34" charset="0"/>
              </a:rPr>
              <a:t>."</a:t>
            </a:r>
            <a:br>
              <a:rPr lang="en-GB" sz="3200" b="0" i="0" dirty="0">
                <a:effectLst/>
                <a:latin typeface="Verdana" panose="020B0604030504040204" pitchFamily="34" charset="0"/>
              </a:rPr>
            </a:br>
            <a:endParaRPr lang="en-GB" sz="3200" b="0" i="0" dirty="0">
              <a:effectLst/>
              <a:latin typeface="Verdana" panose="020B0604030504040204" pitchFamily="34" charset="0"/>
            </a:endParaRPr>
          </a:p>
        </p:txBody>
      </p:sp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1D299C55-E88D-4A81-8349-7BA409CB3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233" y="132195"/>
            <a:ext cx="3701533" cy="746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9609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1915B23-F521-D56C-D7C1-8F5F27E19A2C}"/>
              </a:ext>
            </a:extLst>
          </p:cNvPr>
          <p:cNvSpPr txBox="1"/>
          <p:nvPr/>
        </p:nvSpPr>
        <p:spPr>
          <a:xfrm>
            <a:off x="1" y="1356387"/>
            <a:ext cx="12249148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i="0" dirty="0">
                <a:effectLst/>
                <a:latin typeface="Verdana" panose="020B0604030504040204" pitchFamily="34" charset="0"/>
              </a:rPr>
              <a:t>3. </a:t>
            </a:r>
            <a:r>
              <a:rPr lang="en-GB" sz="4000" b="0" i="0" dirty="0">
                <a:effectLst/>
                <a:latin typeface="Verdana" panose="020B0604030504040204" pitchFamily="34" charset="0"/>
              </a:rPr>
              <a:t>My sin oh, the bliss of this glorious thought! </a:t>
            </a:r>
            <a:br>
              <a:rPr lang="en-GB" sz="4000" b="0" i="0" dirty="0">
                <a:effectLst/>
                <a:latin typeface="Verdana" panose="020B0604030504040204" pitchFamily="34" charset="0"/>
              </a:rPr>
            </a:br>
            <a:r>
              <a:rPr lang="en-GB" sz="4000" b="0" i="0" dirty="0">
                <a:effectLst/>
                <a:latin typeface="Verdana" panose="020B0604030504040204" pitchFamily="34" charset="0"/>
              </a:rPr>
              <a:t>my sin, not in part, but the whole,</a:t>
            </a:r>
            <a:br>
              <a:rPr lang="en-GB" sz="4000" b="0" i="0" dirty="0">
                <a:effectLst/>
                <a:latin typeface="Verdana" panose="020B0604030504040204" pitchFamily="34" charset="0"/>
              </a:rPr>
            </a:br>
            <a:r>
              <a:rPr lang="en-GB" sz="4000" b="0" i="0" dirty="0">
                <a:effectLst/>
                <a:latin typeface="Verdana" panose="020B0604030504040204" pitchFamily="34" charset="0"/>
              </a:rPr>
              <a:t>is nailed to the cross, and I bear it no more;</a:t>
            </a:r>
            <a:br>
              <a:rPr lang="en-GB" sz="4000" b="0" i="0" dirty="0">
                <a:effectLst/>
                <a:latin typeface="Verdana" panose="020B0604030504040204" pitchFamily="34" charset="0"/>
              </a:rPr>
            </a:br>
            <a:r>
              <a:rPr lang="en-GB" sz="4000" b="0" i="0" dirty="0">
                <a:effectLst/>
                <a:latin typeface="Verdana" panose="020B0604030504040204" pitchFamily="34" charset="0"/>
              </a:rPr>
              <a:t>praise the Lord, praise the Lord, O my soul!</a:t>
            </a:r>
          </a:p>
          <a:p>
            <a:pPr algn="ctr"/>
            <a:r>
              <a:rPr lang="en-GB" sz="4000" dirty="0">
                <a:solidFill>
                  <a:srgbClr val="2207E9"/>
                </a:solidFill>
                <a:latin typeface="Verdana" panose="020B0604030504040204" pitchFamily="34" charset="0"/>
              </a:rPr>
              <a:t>(Men)"</a:t>
            </a:r>
            <a:r>
              <a:rPr lang="en-GB" sz="4000" b="0" i="0" dirty="0">
                <a:solidFill>
                  <a:srgbClr val="2207E9"/>
                </a:solidFill>
                <a:effectLst/>
                <a:latin typeface="Verdana" panose="020B0604030504040204" pitchFamily="34" charset="0"/>
              </a:rPr>
              <a:t>It is well</a:t>
            </a:r>
            <a:r>
              <a:rPr lang="en-GB" sz="4000" dirty="0">
                <a:solidFill>
                  <a:srgbClr val="2207E9"/>
                </a:solidFill>
                <a:latin typeface="Verdana" panose="020B0604030504040204" pitchFamily="34" charset="0"/>
              </a:rPr>
              <a:t>, </a:t>
            </a:r>
            <a:r>
              <a:rPr lang="en-GB" sz="4000" dirty="0">
                <a:solidFill>
                  <a:srgbClr val="FF0000"/>
                </a:solidFill>
                <a:latin typeface="Verdana" panose="020B0604030504040204" pitchFamily="34" charset="0"/>
              </a:rPr>
              <a:t>(Ladies)</a:t>
            </a:r>
            <a:r>
              <a:rPr lang="en-GB" sz="4000" b="0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it is well, </a:t>
            </a:r>
          </a:p>
          <a:p>
            <a:pPr algn="ctr"/>
            <a:r>
              <a:rPr lang="en-GB" sz="4000" dirty="0">
                <a:solidFill>
                  <a:srgbClr val="2207E9"/>
                </a:solidFill>
                <a:latin typeface="Verdana" panose="020B0604030504040204" pitchFamily="34" charset="0"/>
              </a:rPr>
              <a:t>(Men) with my soul </a:t>
            </a:r>
            <a:r>
              <a:rPr lang="en-GB" sz="4000" dirty="0">
                <a:solidFill>
                  <a:srgbClr val="FF0000"/>
                </a:solidFill>
                <a:latin typeface="Verdana" panose="020B0604030504040204" pitchFamily="34" charset="0"/>
              </a:rPr>
              <a:t>(Ladies)with my soul,</a:t>
            </a:r>
          </a:p>
          <a:p>
            <a:pPr algn="ctr"/>
            <a:r>
              <a:rPr lang="en-GB" sz="4000" dirty="0">
                <a:latin typeface="Verdana" panose="020B0604030504040204" pitchFamily="34" charset="0"/>
              </a:rPr>
              <a:t>It is well, it is well, with my soul</a:t>
            </a:r>
            <a:r>
              <a:rPr lang="en-GB" sz="4000" b="0" i="0" dirty="0">
                <a:effectLst/>
                <a:latin typeface="Verdana" panose="020B0604030504040204" pitchFamily="34" charset="0"/>
              </a:rPr>
              <a:t>.“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Verdana" panose="020B0604030504040204" pitchFamily="34" charset="0"/>
              </a:rPr>
              <a:t>5</a:t>
            </a:r>
            <a:br>
              <a:rPr lang="en-GB" sz="4400" b="0" i="0" dirty="0">
                <a:effectLst/>
                <a:latin typeface="Verdana" panose="020B0604030504040204" pitchFamily="34" charset="0"/>
              </a:rPr>
            </a:br>
            <a:endParaRPr lang="en-GB" sz="4400" b="0" i="0" dirty="0">
              <a:effectLst/>
              <a:latin typeface="Verdana" panose="020B0604030504040204" pitchFamily="34" charset="0"/>
            </a:endParaRPr>
          </a:p>
        </p:txBody>
      </p:sp>
      <p:pic>
        <p:nvPicPr>
          <p:cNvPr id="2" name="Picture 2" descr="Emmanuel Church Handsworth">
            <a:extLst>
              <a:ext uri="{FF2B5EF4-FFF2-40B4-BE49-F238E27FC236}">
                <a16:creationId xmlns:a16="http://schemas.microsoft.com/office/drawing/2014/main" id="{666822CD-ED25-4E47-B5B1-2840DDDD1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233" y="132195"/>
            <a:ext cx="3701533" cy="746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0242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1915B23-F521-D56C-D7C1-8F5F27E19A2C}"/>
              </a:ext>
            </a:extLst>
          </p:cNvPr>
          <p:cNvSpPr txBox="1"/>
          <p:nvPr/>
        </p:nvSpPr>
        <p:spPr>
          <a:xfrm>
            <a:off x="0" y="965685"/>
            <a:ext cx="12191999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Verdana" panose="020B0604030504040204" pitchFamily="34" charset="0"/>
              </a:rPr>
              <a:t>5</a:t>
            </a:r>
            <a:br>
              <a:rPr lang="en-GB" sz="4000" b="0" i="0" dirty="0">
                <a:effectLst/>
                <a:latin typeface="Verdana" panose="020B0604030504040204" pitchFamily="34" charset="0"/>
              </a:rPr>
            </a:br>
            <a:r>
              <a:rPr lang="en-GB" sz="4000" b="1" i="0" dirty="0">
                <a:effectLst/>
                <a:latin typeface="Verdana" panose="020B0604030504040204" pitchFamily="34" charset="0"/>
              </a:rPr>
              <a:t>4.</a:t>
            </a:r>
            <a:r>
              <a:rPr lang="en-GB" sz="4000" b="0" i="0" dirty="0">
                <a:effectLst/>
                <a:latin typeface="Verdana" panose="020B0604030504040204" pitchFamily="34" charset="0"/>
              </a:rPr>
              <a:t> But Lord, it’s for you, </a:t>
            </a:r>
          </a:p>
          <a:p>
            <a:pPr algn="ctr"/>
            <a:r>
              <a:rPr lang="en-GB" sz="4000" b="0" i="0" dirty="0">
                <a:effectLst/>
                <a:latin typeface="Verdana" panose="020B0604030504040204" pitchFamily="34" charset="0"/>
              </a:rPr>
              <a:t>for Your coming we wait, </a:t>
            </a:r>
          </a:p>
          <a:p>
            <a:pPr algn="ctr"/>
            <a:r>
              <a:rPr lang="en-GB" sz="4000" b="0" i="0" dirty="0">
                <a:effectLst/>
                <a:latin typeface="Verdana" panose="020B0604030504040204" pitchFamily="34" charset="0"/>
              </a:rPr>
              <a:t>the sky, not the grave is our goal,</a:t>
            </a:r>
          </a:p>
          <a:p>
            <a:pPr algn="ctr"/>
            <a:r>
              <a:rPr lang="en-GB" sz="4000" dirty="0">
                <a:latin typeface="Verdana" panose="020B0604030504040204" pitchFamily="34" charset="0"/>
              </a:rPr>
              <a:t>O trump of the angel. O voice of the Lord, </a:t>
            </a:r>
          </a:p>
          <a:p>
            <a:pPr algn="ctr"/>
            <a:r>
              <a:rPr lang="en-GB" sz="4000" dirty="0">
                <a:latin typeface="Verdana" panose="020B0604030504040204" pitchFamily="34" charset="0"/>
              </a:rPr>
              <a:t>Blessed hope, blessed rest of my soul, </a:t>
            </a:r>
          </a:p>
          <a:p>
            <a:pPr algn="ctr"/>
            <a:r>
              <a:rPr lang="en-GB" sz="4000" dirty="0">
                <a:solidFill>
                  <a:srgbClr val="2207E9"/>
                </a:solidFill>
                <a:latin typeface="Verdana" panose="020B0604030504040204" pitchFamily="34" charset="0"/>
              </a:rPr>
              <a:t>(Men)"</a:t>
            </a:r>
            <a:r>
              <a:rPr lang="en-GB" sz="4000" b="0" i="0" dirty="0">
                <a:solidFill>
                  <a:srgbClr val="2207E9"/>
                </a:solidFill>
                <a:effectLst/>
                <a:latin typeface="Verdana" panose="020B0604030504040204" pitchFamily="34" charset="0"/>
              </a:rPr>
              <a:t>It is well</a:t>
            </a:r>
            <a:r>
              <a:rPr lang="en-GB" sz="4000" dirty="0">
                <a:solidFill>
                  <a:srgbClr val="2207E9"/>
                </a:solidFill>
                <a:latin typeface="Verdana" panose="020B0604030504040204" pitchFamily="34" charset="0"/>
              </a:rPr>
              <a:t>, </a:t>
            </a:r>
            <a:r>
              <a:rPr lang="en-GB" sz="4000" dirty="0">
                <a:solidFill>
                  <a:srgbClr val="FF0000"/>
                </a:solidFill>
                <a:latin typeface="Verdana" panose="020B0604030504040204" pitchFamily="34" charset="0"/>
              </a:rPr>
              <a:t>(Ladies)</a:t>
            </a:r>
            <a:r>
              <a:rPr lang="en-GB" sz="4000" b="0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it is well, </a:t>
            </a:r>
          </a:p>
          <a:p>
            <a:pPr algn="ctr"/>
            <a:r>
              <a:rPr lang="en-GB" sz="4000" dirty="0">
                <a:solidFill>
                  <a:srgbClr val="2207E9"/>
                </a:solidFill>
                <a:latin typeface="Verdana" panose="020B0604030504040204" pitchFamily="34" charset="0"/>
              </a:rPr>
              <a:t>(Men) with my soul </a:t>
            </a:r>
            <a:r>
              <a:rPr lang="en-GB" sz="4000" dirty="0">
                <a:solidFill>
                  <a:srgbClr val="FF0000"/>
                </a:solidFill>
                <a:latin typeface="Verdana" panose="020B0604030504040204" pitchFamily="34" charset="0"/>
              </a:rPr>
              <a:t>(Ladies)with my soul,</a:t>
            </a:r>
          </a:p>
          <a:p>
            <a:pPr algn="ctr"/>
            <a:r>
              <a:rPr lang="en-GB" sz="4000" b="0" i="0" dirty="0">
                <a:effectLst/>
                <a:latin typeface="Verdana" panose="020B0604030504040204" pitchFamily="34" charset="0"/>
              </a:rPr>
              <a:t>It is well, it is well, with my soul</a:t>
            </a:r>
          </a:p>
        </p:txBody>
      </p:sp>
      <p:pic>
        <p:nvPicPr>
          <p:cNvPr id="2" name="Picture 2" descr="Emmanuel Church Handsworth">
            <a:extLst>
              <a:ext uri="{FF2B5EF4-FFF2-40B4-BE49-F238E27FC236}">
                <a16:creationId xmlns:a16="http://schemas.microsoft.com/office/drawing/2014/main" id="{3C98861F-3B9C-C138-BC96-C4249E0F7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233" y="132195"/>
            <a:ext cx="3701533" cy="746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68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1834</TotalTime>
  <Words>392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Juge</dc:creator>
  <cp:lastModifiedBy>Juge Ram</cp:lastModifiedBy>
  <cp:revision>72</cp:revision>
  <dcterms:created xsi:type="dcterms:W3CDTF">2017-07-29T15:53:41Z</dcterms:created>
  <dcterms:modified xsi:type="dcterms:W3CDTF">2025-08-03T08:35:31Z</dcterms:modified>
</cp:coreProperties>
</file>