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6DA8A9-09A5-4C54-9DE4-FE395F4CFDFC}" v="34" dt="2024-07-06T20:12:25.1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lvinder Bains" userId="e60322b3-335a-454e-bfd8-17b103d9688e" providerId="ADAL" clId="{426DA8A9-09A5-4C54-9DE4-FE395F4CFDFC}"/>
    <pc:docChg chg="modSld">
      <pc:chgData name="Balvinder Bains" userId="e60322b3-335a-454e-bfd8-17b103d9688e" providerId="ADAL" clId="{426DA8A9-09A5-4C54-9DE4-FE395F4CFDFC}" dt="2024-07-06T20:12:25.144" v="33" actId="20577"/>
      <pc:docMkLst>
        <pc:docMk/>
      </pc:docMkLst>
      <pc:sldChg chg="modSp">
        <pc:chgData name="Balvinder Bains" userId="e60322b3-335a-454e-bfd8-17b103d9688e" providerId="ADAL" clId="{426DA8A9-09A5-4C54-9DE4-FE395F4CFDFC}" dt="2024-07-06T20:12:25.144" v="33" actId="20577"/>
        <pc:sldMkLst>
          <pc:docMk/>
          <pc:sldMk cId="2616263798" sldId="264"/>
        </pc:sldMkLst>
        <pc:spChg chg="mod">
          <ac:chgData name="Balvinder Bains" userId="e60322b3-335a-454e-bfd8-17b103d9688e" providerId="ADAL" clId="{426DA8A9-09A5-4C54-9DE4-FE395F4CFDFC}" dt="2024-07-06T20:12:25.144" v="33" actId="20577"/>
          <ac:spMkLst>
            <pc:docMk/>
            <pc:sldMk cId="2616263798" sldId="264"/>
            <ac:spMk id="7" creationId="{80D12E26-DA04-C667-2B05-E77B35624D3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2A5B6-5B80-1188-4C9E-15721997CF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6051D6-7E64-79EE-B58A-2AE5F0C910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E584B-0253-B0BB-4A76-156F55F6C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7E5D-32A7-4FD9-B5BB-4B0DC6C7DE34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77705A-7F96-C56D-95EF-9A67B4358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118DA3-EB0D-FF4D-863F-ED849B881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430B-9CA1-495C-B848-9305B8AC20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853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0CD25-D13F-D2F0-8EBF-85672EA49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128191-65B5-A5A7-1476-79FD3DA2C5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0C4FB-1C36-4C61-E4B5-902C1CC3E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7E5D-32A7-4FD9-B5BB-4B0DC6C7DE34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B90B4E-86D4-ECD3-E562-52574DD01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159B74-F5FD-301A-900A-F5D72C369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430B-9CA1-495C-B848-9305B8AC20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837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4254D7-FBC7-BD4B-E687-FBDB237A3B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EF209D-9658-9DB4-5945-17E3F0F6E1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E60E35-346C-F535-9160-3DBDB2E84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7E5D-32A7-4FD9-B5BB-4B0DC6C7DE34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5D5150-E599-C984-E1FD-74125B1C5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F1155-BBAF-FCC1-5334-6D9FF3F5F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430B-9CA1-495C-B848-9305B8AC20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267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D0896-BFF1-2132-6619-02D69D6A5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E58E65-EEC5-5740-62A2-DACA66F83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CD3522-5E48-06FE-A299-6BC9FD271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7E5D-32A7-4FD9-B5BB-4B0DC6C7DE34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099734-3FA0-981E-2421-CCBBFBDC6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3D6A11-EC31-6326-0F56-01B46C20A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430B-9CA1-495C-B848-9305B8AC20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752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459B5-8723-E9FB-335F-58A6C7E2C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EC4482-D0EA-DF8E-0B89-1EAD883BEB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23F8C4-E7E7-BAB3-9719-1C26FB5F3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7E5D-32A7-4FD9-B5BB-4B0DC6C7DE34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409453-5015-86EF-8CEF-B5D0248B3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49CFDC-8921-35BA-42C6-E8914C1A3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430B-9CA1-495C-B848-9305B8AC20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863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7AF73-15F7-59A8-9278-EB09E7CD2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9EE42-A55C-9996-6C7A-BB2D0E8EA9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7DEAC7-9DEE-FD45-A5FB-907E10B539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3EFD20-527E-F9B3-7847-7E6BC0000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7E5D-32A7-4FD9-B5BB-4B0DC6C7DE34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476A58-BB23-A08A-2FA7-0142633C4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938818-F98C-D68A-A136-E1B6F0E48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430B-9CA1-495C-B848-9305B8AC20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865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FEBCA-8E5A-6CB2-743A-0608425A2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83D360-FBEB-C367-A0F4-F082D32AD6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ECF61B-B49D-A435-EB42-007E6908DE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325F95-6D92-CAE9-44EE-E39574A5E5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48F93D-EA5D-039C-CC82-3BB0FDD05D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986FBF-ADF6-9CEF-CDFC-1427698CD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7E5D-32A7-4FD9-B5BB-4B0DC6C7DE34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7AA6E5-9906-F838-EEBE-F73156721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277DA1-B269-BA2B-5826-CB7FB0B78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430B-9CA1-495C-B848-9305B8AC20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5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E5825-59B9-D5F1-F636-EA945F6A2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819C89-6E9A-3036-F9C0-5A0579E66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7E5D-32A7-4FD9-B5BB-4B0DC6C7DE34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98E07E-2EAE-B66E-2617-0DFB62C1D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8ACCEA-CF64-28DA-6204-AEF1CA204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430B-9CA1-495C-B848-9305B8AC20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807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822FBC-9341-1B1F-B150-A51A0477F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7E5D-32A7-4FD9-B5BB-4B0DC6C7DE34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C79669-949C-9114-6880-AC3C95CD5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10067D-AEF4-C52E-4C81-A2FC2ADD8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430B-9CA1-495C-B848-9305B8AC20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6446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8B5D9-ECF7-D680-FF16-F7CB9EF15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98E08-76F0-8888-0BD9-69EABF01D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D7AC94-C323-FAA3-296F-009FD36BB2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1613B1-650D-8373-6946-895F23931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7E5D-32A7-4FD9-B5BB-4B0DC6C7DE34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444CAC-1E86-A785-15D4-24D2A7A07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D06629-7102-9861-4C64-67D9575EF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430B-9CA1-495C-B848-9305B8AC20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6671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82A5C-451C-13BE-6EAE-DBA33407F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90926C-AEA2-C509-6962-4631E35F6C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27EB54-1554-1EE7-C681-81B13FC5CA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055CEE-C9F9-BD80-8459-1C4B0C474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7E5D-32A7-4FD9-B5BB-4B0DC6C7DE34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4DBA7D-00E6-538E-74CD-591822A33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ECAC64-E838-9C96-C2DB-D7BBC5C9F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430B-9CA1-495C-B848-9305B8AC20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8533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6F5AA4-7EC1-0336-621E-508B91073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14B3CB-FBC4-7572-823E-CF03AC5F0A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C4B1CB-F29E-2411-081E-4CC800F28F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7897E5D-32A7-4FD9-B5BB-4B0DC6C7DE34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208049-EBCD-05D2-7721-00512DA1F3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075E9E-8049-DB63-BA30-73939E95D1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5F430B-9CA1-495C-B848-9305B8AC201D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D06D68D-227B-70BC-B5D9-E2D9722D6149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865813" y="6642100"/>
            <a:ext cx="4889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2011815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BE042830-EB13-31A8-DD37-EF597E3C6894}"/>
              </a:ext>
            </a:extLst>
          </p:cNvPr>
          <p:cNvSpPr txBox="1"/>
          <p:nvPr/>
        </p:nvSpPr>
        <p:spPr>
          <a:xfrm>
            <a:off x="3726012" y="2353330"/>
            <a:ext cx="4739973" cy="249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" panose="020B0604020104020204" pitchFamily="34" charset="0"/>
                <a:ea typeface="+mj-ea"/>
                <a:cs typeface="+mj-cs"/>
              </a:rPr>
              <a:t>Bible Reading </a:t>
            </a:r>
          </a:p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" panose="020B0604020104020204" pitchFamily="34" charset="0"/>
                <a:ea typeface="+mj-ea"/>
                <a:cs typeface="+mj-cs"/>
              </a:rPr>
              <a:t>John 3:16</a:t>
            </a:r>
            <a:r>
              <a:rPr lang="en-GB" sz="4800" dirty="0">
                <a:solidFill>
                  <a:prstClr val="black"/>
                </a:solidFill>
                <a:latin typeface="Abadi" panose="020B0604020104020204" pitchFamily="34" charset="0"/>
                <a:ea typeface="+mj-ea"/>
                <a:cs typeface="+mj-cs"/>
              </a:rPr>
              <a:t>-21</a:t>
            </a:r>
          </a:p>
          <a:p>
            <a:pPr algn="ctr"/>
            <a:endParaRPr lang="en-GB" dirty="0">
              <a:solidFill>
                <a:prstClr val="black"/>
              </a:solidFill>
              <a:latin typeface="Abadi" panose="020B0604020104020204" pitchFamily="34" charset="0"/>
              <a:ea typeface="+mj-ea"/>
              <a:cs typeface="+mj-cs"/>
            </a:endParaRPr>
          </a:p>
          <a:p>
            <a:pPr algn="ctr"/>
            <a:r>
              <a:rPr lang="pa-IN" sz="4800" dirty="0">
                <a:solidFill>
                  <a:prstClr val="black"/>
                </a:solidFill>
                <a:latin typeface="Abadi" panose="020B0604020104020204" pitchFamily="34" charset="0"/>
                <a:ea typeface="+mj-ea"/>
                <a:cs typeface="+mj-cs"/>
              </a:rPr>
              <a:t>ਯੂਹੰਨਾ 3:16-21 </a:t>
            </a:r>
            <a:r>
              <a:rPr lang="en-GB" sz="4800" dirty="0">
                <a:solidFill>
                  <a:prstClr val="black"/>
                </a:solidFill>
                <a:latin typeface="Abadi" panose="020B0604020104020204" pitchFamily="34" charset="0"/>
                <a:ea typeface="+mj-ea"/>
                <a:cs typeface="+mj-cs"/>
              </a:rPr>
              <a:t> </a:t>
            </a:r>
            <a:endParaRPr lang="en-GB" sz="3600" dirty="0"/>
          </a:p>
        </p:txBody>
      </p:sp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B16D1F8B-3227-98EC-E9A6-F78613FAF6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2076" y="137761"/>
            <a:ext cx="4107847" cy="828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166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9BF03E2-1976-18B0-10B3-CA16708C9A4B}"/>
              </a:ext>
            </a:extLst>
          </p:cNvPr>
          <p:cNvSpPr txBox="1"/>
          <p:nvPr/>
        </p:nvSpPr>
        <p:spPr>
          <a:xfrm>
            <a:off x="809090" y="-147273"/>
            <a:ext cx="798302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1800" dirty="0">
              <a:latin typeface="Abadi" panose="020B0604020104020204" pitchFamily="34" charset="0"/>
            </a:endParaRPr>
          </a:p>
          <a:p>
            <a:endParaRPr lang="en-GB" dirty="0">
              <a:latin typeface="Abadi" panose="020B0604020104020204" pitchFamily="34" charset="0"/>
            </a:endParaRPr>
          </a:p>
          <a:p>
            <a:endParaRPr lang="en-GB" sz="1800" dirty="0">
              <a:latin typeface="Abadi" panose="020B0604020104020204" pitchFamily="34" charset="0"/>
            </a:endParaRPr>
          </a:p>
          <a:p>
            <a:endParaRPr lang="en-GB" dirty="0">
              <a:latin typeface="Abadi" panose="020B0604020104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D12E26-DA04-C667-2B05-E77B35624D38}"/>
              </a:ext>
            </a:extLst>
          </p:cNvPr>
          <p:cNvSpPr txBox="1"/>
          <p:nvPr/>
        </p:nvSpPr>
        <p:spPr>
          <a:xfrm>
            <a:off x="491144" y="857095"/>
            <a:ext cx="11605321" cy="90024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latin typeface="Abadi" panose="020B0604020104020204" pitchFamily="34" charset="0"/>
              </a:rPr>
              <a:t>1. The Author of Salvation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70C0"/>
                </a:solidFill>
                <a:latin typeface="Abadi" panose="020B0604020104020204" pitchFamily="34" charset="0"/>
              </a:rPr>
              <a:t>God the Father is the Author of Salvation </a:t>
            </a:r>
          </a:p>
          <a:p>
            <a:r>
              <a:rPr lang="en-GB" sz="2000" dirty="0">
                <a:solidFill>
                  <a:srgbClr val="0070C0"/>
                </a:solidFill>
                <a:latin typeface="Abadi" panose="020B0604020104020204" pitchFamily="34" charset="0"/>
              </a:rPr>
              <a:t>      Romans 11:36, Romans 8:30, Ephesians 1:4, 2</a:t>
            </a:r>
            <a:r>
              <a:rPr lang="en-GB" sz="2000" baseline="30000" dirty="0">
                <a:solidFill>
                  <a:srgbClr val="0070C0"/>
                </a:solidFill>
                <a:latin typeface="Abadi" panose="020B0604020104020204" pitchFamily="34" charset="0"/>
              </a:rPr>
              <a:t>nd</a:t>
            </a:r>
            <a:r>
              <a:rPr lang="en-GB" sz="2000" dirty="0">
                <a:solidFill>
                  <a:srgbClr val="0070C0"/>
                </a:solidFill>
                <a:latin typeface="Abadi" panose="020B0604020104020204" pitchFamily="34" charset="0"/>
              </a:rPr>
              <a:t> Thessalonians 2:13</a:t>
            </a:r>
          </a:p>
          <a:p>
            <a:endParaRPr lang="en-GB" sz="1050" dirty="0">
              <a:solidFill>
                <a:srgbClr val="0070C0"/>
              </a:solidFill>
              <a:latin typeface="Abadi" panose="020B0604020104020204" pitchFamily="34" charset="0"/>
            </a:endParaRPr>
          </a:p>
          <a:p>
            <a:r>
              <a:rPr lang="en-GB" sz="2400" b="1" dirty="0">
                <a:latin typeface="Abadi" panose="020B0604020104020204" pitchFamily="34" charset="0"/>
              </a:rPr>
              <a:t>2. The Drive to bring Salvation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70C0"/>
                </a:solidFill>
                <a:latin typeface="Abadi" panose="020B0604020104020204" pitchFamily="34" charset="0"/>
              </a:rPr>
              <a:t>The drive to bring Salvation, </a:t>
            </a:r>
            <a:r>
              <a:rPr lang="en-GB" sz="2000">
                <a:solidFill>
                  <a:srgbClr val="0070C0"/>
                </a:solidFill>
                <a:latin typeface="Abadi" panose="020B0604020104020204" pitchFamily="34" charset="0"/>
              </a:rPr>
              <a:t>comes from the </a:t>
            </a:r>
            <a:r>
              <a:rPr lang="en-GB" sz="2000" dirty="0">
                <a:solidFill>
                  <a:srgbClr val="0070C0"/>
                </a:solidFill>
                <a:latin typeface="Abadi" panose="020B0604020104020204" pitchFamily="34" charset="0"/>
              </a:rPr>
              <a:t>Father’s unconditional Love.</a:t>
            </a:r>
          </a:p>
          <a:p>
            <a:r>
              <a:rPr lang="en-GB" sz="2000" dirty="0">
                <a:solidFill>
                  <a:srgbClr val="0070C0"/>
                </a:solidFill>
                <a:latin typeface="Abadi" panose="020B0604020104020204" pitchFamily="34" charset="0"/>
              </a:rPr>
              <a:t>      1 John 4:8,16,</a:t>
            </a:r>
          </a:p>
          <a:p>
            <a:endParaRPr lang="en-GB" sz="1100" dirty="0">
              <a:solidFill>
                <a:srgbClr val="0070C0"/>
              </a:solidFill>
              <a:latin typeface="Abadi" panose="020B0604020104020204" pitchFamily="34" charset="0"/>
            </a:endParaRPr>
          </a:p>
          <a:p>
            <a:r>
              <a:rPr lang="en-GB" sz="2400" b="1" dirty="0">
                <a:latin typeface="Abadi" panose="020B0604020104020204" pitchFamily="34" charset="0"/>
              </a:rPr>
              <a:t>3. The Object of Salvation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70C0"/>
                </a:solidFill>
                <a:latin typeface="Abadi" panose="020B0604020104020204" pitchFamily="34" charset="0"/>
              </a:rPr>
              <a:t>The Object of God’s Salvation is this fallen and sinful World.  </a:t>
            </a:r>
          </a:p>
          <a:p>
            <a:r>
              <a:rPr lang="en-GB" sz="2000" dirty="0">
                <a:solidFill>
                  <a:srgbClr val="0070C0"/>
                </a:solidFill>
                <a:latin typeface="Abadi" panose="020B0604020104020204" pitchFamily="34" charset="0"/>
              </a:rPr>
              <a:t>      Romans 3:23, Romans 3:10, Romans 1:18</a:t>
            </a:r>
          </a:p>
          <a:p>
            <a:endParaRPr lang="en-GB" sz="1100" dirty="0">
              <a:solidFill>
                <a:srgbClr val="0070C0"/>
              </a:solidFill>
              <a:latin typeface="Abadi" panose="020B0604020104020204" pitchFamily="34" charset="0"/>
            </a:endParaRPr>
          </a:p>
          <a:p>
            <a:r>
              <a:rPr lang="en-GB" sz="2400" b="1" dirty="0">
                <a:latin typeface="Abadi" panose="020B0604020104020204" pitchFamily="34" charset="0"/>
              </a:rPr>
              <a:t>4. The Gift to obtain Salvation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70C0"/>
                </a:solidFill>
                <a:latin typeface="Abadi" panose="020B0604020104020204" pitchFamily="34" charset="0"/>
              </a:rPr>
              <a:t>The Gift to obtain Salvation is God the Father sending His only Begotten Son                                                    Acts 4:12, 2nd Corinthians 9:15, John 1:1-4,12, Ephesians 2:8-9, 2nd Corinthians 5:21, Mark10:45</a:t>
            </a:r>
          </a:p>
          <a:p>
            <a:endParaRPr lang="en-GB" sz="1050" dirty="0">
              <a:solidFill>
                <a:srgbClr val="0070C0"/>
              </a:solidFill>
              <a:latin typeface="Abadi" panose="020B0604020104020204" pitchFamily="34" charset="0"/>
            </a:endParaRPr>
          </a:p>
          <a:p>
            <a:r>
              <a:rPr lang="en-GB" sz="2400" b="1" dirty="0">
                <a:latin typeface="Abadi" panose="020B0604020104020204" pitchFamily="34" charset="0"/>
              </a:rPr>
              <a:t>5. The Reason for Salvation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70C0"/>
                </a:solidFill>
                <a:latin typeface="Abadi" panose="020B0604020104020204" pitchFamily="34" charset="0"/>
              </a:rPr>
              <a:t>The Reason for Salvation is to give Eternal Life to those who Believe. </a:t>
            </a:r>
          </a:p>
          <a:p>
            <a:pPr lvl="1"/>
            <a:r>
              <a:rPr lang="en-GB" sz="2000" dirty="0">
                <a:solidFill>
                  <a:srgbClr val="0070C0"/>
                </a:solidFill>
                <a:latin typeface="Abadi" panose="020B0604020104020204" pitchFamily="34" charset="0"/>
              </a:rPr>
              <a:t>John 10:28-30, Titas 1:2, Hebrews 5:9, 2nd Thessalonians 2:16.</a:t>
            </a:r>
          </a:p>
          <a:p>
            <a:endParaRPr lang="en-GB" sz="2800" dirty="0">
              <a:latin typeface="Abadi" panose="020B0604020104020204" pitchFamily="34" charset="0"/>
            </a:endParaRPr>
          </a:p>
          <a:p>
            <a:endParaRPr lang="en-GB" sz="2800" dirty="0">
              <a:latin typeface="Abadi" panose="020B0604020104020204" pitchFamily="34" charset="0"/>
            </a:endParaRPr>
          </a:p>
          <a:p>
            <a:endParaRPr lang="en-GB" sz="2800" dirty="0">
              <a:latin typeface="Abadi" panose="020B0604020104020204" pitchFamily="34" charset="0"/>
            </a:endParaRPr>
          </a:p>
          <a:p>
            <a:endParaRPr lang="en-GB" sz="2800" dirty="0">
              <a:solidFill>
                <a:srgbClr val="0070C0"/>
              </a:solidFill>
              <a:latin typeface="Abadi" panose="020B0604020104020204" pitchFamily="34" charset="0"/>
            </a:endParaRPr>
          </a:p>
          <a:p>
            <a:endParaRPr lang="en-GB" sz="2800" dirty="0">
              <a:latin typeface="Abadi" panose="020B0604020104020204" pitchFamily="34" charset="0"/>
            </a:endParaRPr>
          </a:p>
          <a:p>
            <a:endParaRPr lang="en-GB" sz="2800" dirty="0">
              <a:solidFill>
                <a:srgbClr val="0070C0"/>
              </a:solidFill>
            </a:endParaRPr>
          </a:p>
          <a:p>
            <a:r>
              <a:rPr lang="en-GB" sz="2800" dirty="0">
                <a:latin typeface="Abadi" panose="020B0604020104020204" pitchFamily="34" charset="0"/>
              </a:rPr>
              <a:t> </a:t>
            </a:r>
          </a:p>
        </p:txBody>
      </p:sp>
      <p:pic>
        <p:nvPicPr>
          <p:cNvPr id="12" name="Picture 2" descr="Emmanuel Church Handsworth">
            <a:extLst>
              <a:ext uri="{FF2B5EF4-FFF2-40B4-BE49-F238E27FC236}">
                <a16:creationId xmlns:a16="http://schemas.microsoft.com/office/drawing/2014/main" id="{10282A7D-9C41-FD67-3AF5-D939A30CE8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2076" y="137761"/>
            <a:ext cx="4107847" cy="828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6263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158</Words>
  <Application>Microsoft Office PowerPoint</Application>
  <PresentationFormat>Widescreen</PresentationFormat>
  <Paragraphs>31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Abadi</vt:lpstr>
      <vt:lpstr>Aptos</vt:lpstr>
      <vt:lpstr>Aptos Display</vt:lpstr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Balvinder Bains</dc:creator>
  <cp:lastModifiedBy>Balvinder Bains</cp:lastModifiedBy>
  <cp:revision>4</cp:revision>
  <dcterms:created xsi:type="dcterms:W3CDTF">2024-07-06T13:19:01Z</dcterms:created>
  <dcterms:modified xsi:type="dcterms:W3CDTF">2024-07-06T20:12:30Z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17471b1-27ab-4640-9264-e69a67407ca3_Enabled">
    <vt:lpwstr>true</vt:lpwstr>
  </property>
  <property fmtid="{D5CDD505-2E9C-101B-9397-08002B2CF9AE}" pid="3" name="MSIP_Label_a17471b1-27ab-4640-9264-e69a67407ca3_SetDate">
    <vt:lpwstr>2024-07-06T14:37:52Z</vt:lpwstr>
  </property>
  <property fmtid="{D5CDD505-2E9C-101B-9397-08002B2CF9AE}" pid="4" name="MSIP_Label_a17471b1-27ab-4640-9264-e69a67407ca3_Method">
    <vt:lpwstr>Standard</vt:lpwstr>
  </property>
  <property fmtid="{D5CDD505-2E9C-101B-9397-08002B2CF9AE}" pid="5" name="MSIP_Label_a17471b1-27ab-4640-9264-e69a67407ca3_Name">
    <vt:lpwstr>BCC - OFFICIAL</vt:lpwstr>
  </property>
  <property fmtid="{D5CDD505-2E9C-101B-9397-08002B2CF9AE}" pid="6" name="MSIP_Label_a17471b1-27ab-4640-9264-e69a67407ca3_SiteId">
    <vt:lpwstr>699ace67-d2e4-4bcd-b303-d2bbe2b9bbf1</vt:lpwstr>
  </property>
  <property fmtid="{D5CDD505-2E9C-101B-9397-08002B2CF9AE}" pid="7" name="MSIP_Label_a17471b1-27ab-4640-9264-e69a67407ca3_ActionId">
    <vt:lpwstr>20fbceb7-4f44-439e-9c47-9e4c025352dd</vt:lpwstr>
  </property>
  <property fmtid="{D5CDD505-2E9C-101B-9397-08002B2CF9AE}" pid="8" name="MSIP_Label_a17471b1-27ab-4640-9264-e69a67407ca3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OFFICIAL</vt:lpwstr>
  </property>
</Properties>
</file>