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 showGuides="1">
      <p:cViewPr varScale="1">
        <p:scale>
          <a:sx n="107" d="100"/>
          <a:sy n="107" d="100"/>
        </p:scale>
        <p:origin x="67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7C177-06E7-4FCD-AAF1-5E4F4A7255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C9C422-7262-4EE3-86D3-3A357CBBD1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AE2125-3786-464F-96DA-3A3C84C56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73FB-146F-4FC4-92D9-9859374962E5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859DE3-95E8-447B-B6C5-E86A57986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6CA920-3F8C-4229-8084-29AFF4EFE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3AFF-C7E3-4F9B-96C8-FAE7D7936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0576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4D77E-4A76-4AC8-AE23-3D0BB6FE3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315F7B-2FF4-4461-95EE-63CDCC85B7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84CC61-25E7-4801-90AD-150928ACE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73FB-146F-4FC4-92D9-9859374962E5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10AA13-733A-4918-A9D5-7AA7F2BCB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300A4B-BCCB-43A8-8A5F-5811BEFEB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3AFF-C7E3-4F9B-96C8-FAE7D7936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8794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CFA402-BB91-42E7-BE90-C327480338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9123FF-CFCB-4AD6-B3A8-DEC2B11DBC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9061E-76E8-4396-8296-08E6EC488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73FB-146F-4FC4-92D9-9859374962E5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8AFF31-2F38-4EBB-B06D-3F2ABB1E2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63EA91-19AA-40FB-B945-FC70CD334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3AFF-C7E3-4F9B-96C8-FAE7D7936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7053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45FE2-5097-4A32-B811-3821429FF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4E5250-25C2-4749-9228-297F6F87E9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6D3861-BB75-4237-8475-94705AC38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73FB-146F-4FC4-92D9-9859374962E5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B52AC6-A020-4601-8ADC-77E7945D8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F295D3-A33F-4F0B-B2CB-2E09DF559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3AFF-C7E3-4F9B-96C8-FAE7D7936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6691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A969F-81FB-403E-99F2-FCCFD6909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FBC746-4BD0-4F65-87DB-5CA40A3899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088B0C-0824-4A4E-B7EC-03D1BD9F0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73FB-146F-4FC4-92D9-9859374962E5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254D92-30EA-4D94-B129-1991FB26B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0FD668-763A-4C0D-912E-ADFFF169E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3AFF-C7E3-4F9B-96C8-FAE7D7936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232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2DD64-5880-44E0-B876-BBCA1A33D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46BA27-C0C8-480E-8955-47400B5812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DCB271-999C-42FF-975D-097B9A062E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85ACBF-3BAA-4E2B-844F-A9DDB592D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73FB-146F-4FC4-92D9-9859374962E5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BD5E62-22D6-4564-931C-BE931775D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B0A927-89A3-4009-81B4-057A3C804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3AFF-C7E3-4F9B-96C8-FAE7D7936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6425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1433D-3E26-4B7B-90FE-8DBB74F69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5EFDDE-E26D-440E-BBA4-ED2BD5A720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AE4BE1-2B74-46E8-973E-78E3ECC9FB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D32B6D-C7B8-4503-BAA1-373E03F76F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728803-859B-4D9F-8539-08DC2301E6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110F6A-310D-44E0-9146-524F8C4C5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73FB-146F-4FC4-92D9-9859374962E5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6AE7C3-86D2-4F02-8F48-81737CC65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7DF57E-E487-4F6B-818B-43A7EDC46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3AFF-C7E3-4F9B-96C8-FAE7D7936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8934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42136-D026-4947-AAC0-E2ACEDD08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5F9067-A11E-4163-94AF-D0E247CCE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73FB-146F-4FC4-92D9-9859374962E5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575FEA-335A-4398-B97D-66FBD1C80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2D69C3-6A03-46C3-B0BC-4E6B181BE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3AFF-C7E3-4F9B-96C8-FAE7D7936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5552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2CBFB7-9AA4-4389-8C14-63E7C4EE9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73FB-146F-4FC4-92D9-9859374962E5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C7D038-5AE6-415F-A04C-9EF517C6F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234D21-1F09-4CA2-A52A-978C8C230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3AFF-C7E3-4F9B-96C8-FAE7D7936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793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7BEAC-B8CA-4F72-9790-0EAE74C98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DF4DDD-36D5-4663-9007-1B4214EC7C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19CA69-93A9-4449-8F5F-C2BBE2C59B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F5BBE6-083E-44F4-B205-EB2EF7DFA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73FB-146F-4FC4-92D9-9859374962E5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7E386C-7852-4534-9183-4CF0ED101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D19C9D-2865-48FD-A4BC-36D2F5E5D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3AFF-C7E3-4F9B-96C8-FAE7D7936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589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D5B45-D75F-43D3-8219-AB9C08C4A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F333E6-D6B1-4D85-B7FC-575279F8B1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327185-4BAB-42EF-A299-A863FE1FBA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FC3C27-6D2D-4C94-8FDB-E873B1CC8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73FB-146F-4FC4-92D9-9859374962E5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571FE3-DC4D-4199-8210-4375C311E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60D4A4-1BF7-43EB-8D0F-3F9D0AAF0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3AFF-C7E3-4F9B-96C8-FAE7D7936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5320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776032-8C96-48F8-BEA4-A157B09B4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B49CD9-3D1C-4173-9BBE-782141CDB0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477DA2-5DC0-4F28-8150-82CA6B9342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173FB-146F-4FC4-92D9-9859374962E5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F7C084-C0DB-4451-9B63-00D1AFA2E8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6238EE-1A28-4481-A8C5-A3B3702539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553AFF-C7E3-4F9B-96C8-FAE7D79362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6210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994BB19-C9EE-49E9-857F-1BE09657E6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6322" y="93229"/>
            <a:ext cx="3053653" cy="61551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9D730A0-D0E5-AF4A-7F90-8136B0CEC415}"/>
              </a:ext>
            </a:extLst>
          </p:cNvPr>
          <p:cNvSpPr txBox="1"/>
          <p:nvPr/>
        </p:nvSpPr>
        <p:spPr>
          <a:xfrm>
            <a:off x="1739153" y="2441983"/>
            <a:ext cx="799651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b="1" dirty="0"/>
              <a:t>Bible Reading</a:t>
            </a:r>
          </a:p>
          <a:p>
            <a:pPr algn="ctr"/>
            <a:r>
              <a:rPr lang="en-GB" sz="4800" dirty="0"/>
              <a:t>Psalm 32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2659918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E65B10-67B8-057F-5E30-4CF1472A00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73AE7B0-7C39-F2DE-3054-6264FE57D0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6322" y="93229"/>
            <a:ext cx="3053653" cy="6155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FE95109-B70B-12E6-E1B5-F6267934B782}"/>
              </a:ext>
            </a:extLst>
          </p:cNvPr>
          <p:cNvSpPr txBox="1"/>
          <p:nvPr/>
        </p:nvSpPr>
        <p:spPr>
          <a:xfrm>
            <a:off x="439271" y="122816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56849F5-AE13-08E5-AB74-580BD0E8333C}"/>
              </a:ext>
            </a:extLst>
          </p:cNvPr>
          <p:cNvSpPr txBox="1"/>
          <p:nvPr/>
        </p:nvSpPr>
        <p:spPr>
          <a:xfrm>
            <a:off x="40339" y="583607"/>
            <a:ext cx="12268200" cy="68172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indent="-342900">
              <a:buAutoNum type="arabicParenBoth"/>
            </a:pPr>
            <a:r>
              <a:rPr lang="en-GB" sz="3200" b="1" dirty="0"/>
              <a:t> Why was the Psalm written?  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FF0000"/>
                </a:solidFill>
              </a:rPr>
              <a:t>It was because he had sinned and shares his experience of guilt in Psalm 51 and then later in Psalm 32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endParaRPr lang="en-GB" sz="1100" dirty="0">
              <a:solidFill>
                <a:srgbClr val="FF0000"/>
              </a:solidFill>
            </a:endParaRPr>
          </a:p>
          <a:p>
            <a:pPr marL="1028700" lvl="1" indent="-571500">
              <a:buFont typeface="Arial" panose="020B0604020202020204" pitchFamily="34" charset="0"/>
              <a:buChar char="•"/>
            </a:pPr>
            <a:endParaRPr lang="en-GB" sz="200" dirty="0">
              <a:solidFill>
                <a:srgbClr val="FF0000"/>
              </a:solidFill>
            </a:endParaRPr>
          </a:p>
          <a:p>
            <a:pPr marL="0" lvl="1"/>
            <a:r>
              <a:rPr lang="en-GB" sz="3200" b="1" dirty="0"/>
              <a:t>(2) The three words he uses to describe sin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0070C0"/>
                </a:solidFill>
              </a:rPr>
              <a:t>Transgression</a:t>
            </a:r>
            <a:r>
              <a:rPr lang="en-GB" sz="2800" dirty="0">
                <a:solidFill>
                  <a:srgbClr val="FF0000"/>
                </a:solidFill>
              </a:rPr>
              <a:t> – A boundary God sets before us, and we go beyond it 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0070C0"/>
                </a:solidFill>
              </a:rPr>
              <a:t>Sin</a:t>
            </a:r>
            <a:r>
              <a:rPr lang="en-GB" sz="2800" dirty="0">
                <a:solidFill>
                  <a:srgbClr val="FF0000"/>
                </a:solidFill>
              </a:rPr>
              <a:t> – Coming short of the mark 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0070C0"/>
                </a:solidFill>
              </a:rPr>
              <a:t>Iniquity</a:t>
            </a:r>
            <a:r>
              <a:rPr lang="en-GB" sz="2800" dirty="0">
                <a:solidFill>
                  <a:srgbClr val="FF0000"/>
                </a:solidFill>
              </a:rPr>
              <a:t> -  The corruption or twistedness in us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endParaRPr lang="en-GB" sz="1200" dirty="0">
              <a:solidFill>
                <a:srgbClr val="FF0000"/>
              </a:solidFill>
            </a:endParaRP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FF0000"/>
                </a:solidFill>
              </a:rPr>
              <a:t>What can deal with sin </a:t>
            </a:r>
            <a:r>
              <a:rPr lang="en-GB" sz="2800" dirty="0">
                <a:solidFill>
                  <a:srgbClr val="FF0000"/>
                </a:solidFill>
              </a:rPr>
              <a:t>– Confess our sin (</a:t>
            </a:r>
            <a:r>
              <a:rPr lang="en-GB" sz="2800">
                <a:solidFill>
                  <a:srgbClr val="FF0000"/>
                </a:solidFill>
              </a:rPr>
              <a:t>Psalm 32:5</a:t>
            </a:r>
            <a:r>
              <a:rPr lang="en-GB" sz="2800" dirty="0">
                <a:solidFill>
                  <a:srgbClr val="FF0000"/>
                </a:solidFill>
              </a:rPr>
              <a:t>)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endParaRPr lang="en-GB" sz="1600" dirty="0">
              <a:solidFill>
                <a:srgbClr val="FF0000"/>
              </a:solidFill>
            </a:endParaRPr>
          </a:p>
          <a:p>
            <a:pPr marL="1028700" lvl="1" indent="-571500">
              <a:buFont typeface="Arial" panose="020B0604020202020204" pitchFamily="34" charset="0"/>
              <a:buChar char="•"/>
            </a:pPr>
            <a:endParaRPr lang="en-GB" sz="400" b="1" dirty="0">
              <a:solidFill>
                <a:srgbClr val="FF0000"/>
              </a:solidFill>
            </a:endParaRPr>
          </a:p>
          <a:p>
            <a:pPr marL="0" lvl="1"/>
            <a:r>
              <a:rPr lang="en-GB" sz="3200" b="1" dirty="0"/>
              <a:t>(3) Three words that show how God can deal with sin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0070C0"/>
                </a:solidFill>
              </a:rPr>
              <a:t>Forgiven</a:t>
            </a:r>
            <a:r>
              <a:rPr lang="en-GB" sz="2800" dirty="0">
                <a:solidFill>
                  <a:srgbClr val="FF0000"/>
                </a:solidFill>
              </a:rPr>
              <a:t> – frees and delivers us from the guilt of sin  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0070C0"/>
                </a:solidFill>
              </a:rPr>
              <a:t>Covered</a:t>
            </a:r>
            <a:r>
              <a:rPr lang="en-GB" sz="2800" dirty="0">
                <a:solidFill>
                  <a:srgbClr val="FF0000"/>
                </a:solidFill>
              </a:rPr>
              <a:t> – covers with the righteousness of Christ 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0070C0"/>
                </a:solidFill>
              </a:rPr>
              <a:t>Impute</a:t>
            </a:r>
            <a:r>
              <a:rPr lang="en-GB" sz="2800" dirty="0">
                <a:solidFill>
                  <a:srgbClr val="FF0000"/>
                </a:solidFill>
              </a:rPr>
              <a:t> – He does not charge iniquity to us </a:t>
            </a:r>
          </a:p>
          <a:p>
            <a:endParaRPr lang="en-GB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931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412</TotalTime>
  <Words>126</Words>
  <Application>Microsoft Office PowerPoint</Application>
  <PresentationFormat>Widescreen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Juge</dc:creator>
  <cp:lastModifiedBy>Juge Ram</cp:lastModifiedBy>
  <cp:revision>24</cp:revision>
  <dcterms:created xsi:type="dcterms:W3CDTF">2020-04-03T16:23:25Z</dcterms:created>
  <dcterms:modified xsi:type="dcterms:W3CDTF">2025-11-23T16:19:09Z</dcterms:modified>
</cp:coreProperties>
</file>