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6" r:id="rId2"/>
    <p:sldId id="297" r:id="rId3"/>
    <p:sldId id="298" r:id="rId4"/>
    <p:sldId id="299" r:id="rId5"/>
    <p:sldId id="30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1BB5"/>
    <a:srgbClr val="5F37F1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03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BA67EB-63F5-402F-BA47-F6D2FCBA1A4F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FACC2-4C0F-4A10-928A-E496D6FFF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219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32D13-B2BB-9413-4195-A8958EFCFA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D18828-A0EF-6536-9C50-93FC81965A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8B346-246F-40E9-88C5-0653EA587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A110E-133D-49CA-D212-BA8510702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A0C05-014F-04C9-18CE-71FD977CD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43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D3DC9-DAA9-ED0B-3828-3FF3A81F6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12BEF0-7F92-B180-1298-2B0BEE0A0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CB19B-6184-C9DD-5250-9D340C76E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EF428-52EA-DBD3-E745-78030EF1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40A12-C793-E5D5-3505-00F22FAC8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54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DFE1A5-4813-67E8-C5BF-3024AE62DD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5B7088-E207-7387-E75E-5AA34EC9F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C2090-C2C2-CD72-75C9-AF29854A0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D47C6-5CF9-4477-71B1-8C89FBBF4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92F8B-F4B4-7C1C-AE19-8AED7C7CB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669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BB1A-4DFE-A89F-E5BD-788EA4591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75415-BF57-2AE3-055F-DA0008B5C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24637-0521-D0F9-74BA-B54FA9C1A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7F59C-1A84-A1A2-68B3-73E517D2F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67BFC-A076-E906-CDEF-91F456C92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672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D5FFC-AEB3-808B-5689-EAA773A4D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361AF-9931-DDDC-E7E6-E9FD8022B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8DCF0-5FF1-997F-B6E6-B76FA595C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04000-F2BD-C32C-BEE9-CCE8C4085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09AE6-A826-7D45-6D2B-391AE1CDA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4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181D7-3237-FD2D-5B8B-4DB3D7886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270-B435-21C6-2FE5-65777E6FBE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EF81D-189B-5549-4209-A8FA4EE76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5CE669-5666-D390-EF5C-83DBB0B6F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86961F-6767-2781-A54A-90BA44D2C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10CCA1-3388-F030-7363-86E28034C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827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389D2-9FDD-C9CF-9DD6-3D5E1239A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96BE16-5145-9E2A-714D-098A40332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A2E0BB-4763-C7F8-4425-8DD1DE288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90207-3148-0094-FC9C-93CDC2E3F1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261B94-13F2-1906-E3C7-3CC64062AC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EE712B-5026-CA49-3480-9B2C35BCF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BAE15C-0B67-7873-BE6B-9693A451E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F84334-EA5B-363F-8885-024601560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71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3856A-CC9C-8CB0-4CB1-D40A4C5D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9D0051-5D46-7BF8-8EF1-DD37FF803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B77C60-4057-E277-76D8-DF8526246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1D0CB1-424D-8231-F803-0C608EAFB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748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802F5D-326D-1356-F730-28CF17A11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96C2-B768-B8F2-AF58-FF2DD4C97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6A6EAC-3EDE-6B6E-65BC-FAE0D1B06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9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17DD6-E516-E5E9-B712-E71A2D9B8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6C54E-51DB-6453-F22E-91CE6EC3B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F831DE-7AF7-2C51-5EC1-530342192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BE67D4-B387-79D7-ECB9-1772D31EF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D40A57-58BD-001B-DCAA-6DB9078BD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CCD549-0F76-6633-9978-5D85C91B0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05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FEA5-4BCF-2C48-0A57-CCD38EEF7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95BBFA-957A-CCA5-6A2B-4563170798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8C70F3-CBE2-3009-7893-93E5B36A1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B7B9F-CB6E-0F54-3562-0D7C91EB7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511BC9-D013-F4A4-9E38-F0C4EBD46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BF2843-4EDC-29AE-79F7-B1AE03E38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62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CFC9FC-EAEE-D07D-9549-93C843667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79F20-8E42-C50C-2F4C-9BFF4AF69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53210-2D11-E00A-A261-2D388F888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EC6A0D-D7D7-406A-98EC-EBAA14B29EA8}" type="datetimeFigureOut">
              <a:rPr lang="en-GB" smtClean="0"/>
              <a:t>25/01/2026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E41E8-7CA0-8E17-77CC-EF1EF526B0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EB094-B94B-D2F7-A2CC-1293CC1EEB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781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920E9A9B-71F1-C09A-273A-DA456EA51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7746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73E5198-4E54-A7A3-7FD1-21C11C3E8856}"/>
              </a:ext>
            </a:extLst>
          </p:cNvPr>
          <p:cNvSpPr txBox="1"/>
          <p:nvPr/>
        </p:nvSpPr>
        <p:spPr>
          <a:xfrm>
            <a:off x="0" y="2226528"/>
            <a:ext cx="1219200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/>
              <a:t>Reading </a:t>
            </a:r>
          </a:p>
          <a:p>
            <a:pPr algn="ctr"/>
            <a:r>
              <a:rPr lang="en-GB" sz="5400" dirty="0"/>
              <a:t>James </a:t>
            </a:r>
            <a:r>
              <a:rPr lang="en-GB" sz="4800" dirty="0"/>
              <a:t>(</a:t>
            </a:r>
            <a:r>
              <a:rPr lang="pa-IN" sz="4800" dirty="0"/>
              <a:t>ਯਾਕੂਬ</a:t>
            </a:r>
            <a:r>
              <a:rPr lang="en-GB" sz="4800" dirty="0"/>
              <a:t>) </a:t>
            </a:r>
            <a:r>
              <a:rPr lang="en-GB" sz="5400" dirty="0"/>
              <a:t>1:1-18</a:t>
            </a:r>
          </a:p>
          <a:p>
            <a:pPr algn="ctr"/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642215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22931-CA1E-65ED-B3F9-3319A7323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E049E2C7-0783-2855-73D3-91464B5DD1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6" y="8221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CA2FC98-AB4F-7DFF-2996-42D14D23AC3D}"/>
              </a:ext>
            </a:extLst>
          </p:cNvPr>
          <p:cNvSpPr txBox="1"/>
          <p:nvPr/>
        </p:nvSpPr>
        <p:spPr>
          <a:xfrm>
            <a:off x="0" y="1243786"/>
            <a:ext cx="12258675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/>
              <a:t>Wisdom in trials </a:t>
            </a:r>
          </a:p>
          <a:p>
            <a:pPr algn="ctr"/>
            <a:r>
              <a:rPr lang="en-GB" sz="4000" b="1" dirty="0"/>
              <a:t>(1:5-11)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rgbClr val="FF0000"/>
                </a:solidFill>
              </a:rPr>
              <a:t>Ask God to help navigate trial, joyfully so we endure and grow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600" b="1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rgbClr val="FF0000"/>
                </a:solidFill>
              </a:rPr>
              <a:t>Doubting is not struggling to understand, but someone who is double-minded whether to trust God or the world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551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D25EF-5243-DA26-5E08-743416761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7A7D27BA-7583-5126-4929-C82335931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6" y="8221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FB2273F-E7D1-57B3-0A93-E511AE5FC54F}"/>
              </a:ext>
            </a:extLst>
          </p:cNvPr>
          <p:cNvSpPr txBox="1"/>
          <p:nvPr/>
        </p:nvSpPr>
        <p:spPr>
          <a:xfrm>
            <a:off x="-38500" y="802039"/>
            <a:ext cx="124069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arenBoth"/>
            </a:pPr>
            <a:r>
              <a:rPr lang="en-GB" sz="3600" b="1" dirty="0"/>
              <a:t>What is the difference between trials and temptations?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rgbClr val="FF0000"/>
                </a:solidFill>
              </a:rPr>
              <a:t>God does test and bring trials to build us </a:t>
            </a:r>
          </a:p>
        </p:txBody>
      </p:sp>
    </p:spTree>
    <p:extLst>
      <p:ext uri="{BB962C8B-B14F-4D97-AF65-F5344CB8AC3E}">
        <p14:creationId xmlns:p14="http://schemas.microsoft.com/office/powerpoint/2010/main" val="402888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220ED-5674-FFDB-55CF-2C6839948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Box Tree Moth (Cydalima perspectalis). Caterpillar in a silk cocoon ...">
            <a:extLst>
              <a:ext uri="{FF2B5EF4-FFF2-40B4-BE49-F238E27FC236}">
                <a16:creationId xmlns:a16="http://schemas.microsoft.com/office/drawing/2014/main" id="{2BC63651-CC9F-2A81-37FD-2A3DD2F28B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32" b="9931"/>
          <a:stretch>
            <a:fillRect/>
          </a:stretch>
        </p:blipFill>
        <p:spPr bwMode="auto">
          <a:xfrm>
            <a:off x="238266" y="309206"/>
            <a:ext cx="5857734" cy="3230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etamorphosis of a Butterfly an Empty Cocoon To Explain the Cycle of a ...">
            <a:extLst>
              <a:ext uri="{FF2B5EF4-FFF2-40B4-BE49-F238E27FC236}">
                <a16:creationId xmlns:a16="http://schemas.microsoft.com/office/drawing/2014/main" id="{B7F63BF8-82DE-9CE4-C9FD-82A9F90CBF7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534" y="2737241"/>
            <a:ext cx="7511265" cy="3755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275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164F62-CE0F-5474-55C8-5A1BE4E96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AA1FC705-9A84-BE75-8022-4A6F0B5E63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6" y="8221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A020742-0C6B-CA83-5A6B-917FF17E3D93}"/>
              </a:ext>
            </a:extLst>
          </p:cNvPr>
          <p:cNvSpPr txBox="1"/>
          <p:nvPr/>
        </p:nvSpPr>
        <p:spPr>
          <a:xfrm>
            <a:off x="1" y="802039"/>
            <a:ext cx="123436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arenBoth"/>
            </a:pPr>
            <a:r>
              <a:rPr lang="en-GB" sz="3600" b="1" u="sng" dirty="0"/>
              <a:t>What is the difference between trials and temptations?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FF0000"/>
                </a:solidFill>
              </a:rPr>
              <a:t>God does test and bring trials to build us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FF0000"/>
                </a:solidFill>
              </a:rPr>
              <a:t>In the same trial we can be tempted to sin and it leads to destruction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1600" b="1" dirty="0">
              <a:solidFill>
                <a:srgbClr val="0B1BB5"/>
              </a:solidFill>
            </a:endParaRPr>
          </a:p>
          <a:p>
            <a:r>
              <a:rPr lang="en-GB" sz="3600" b="1" dirty="0"/>
              <a:t>(2) </a:t>
            </a:r>
            <a:r>
              <a:rPr lang="en-GB" sz="3600" b="1" u="sng" dirty="0"/>
              <a:t>Does God tempt anyone?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FF0000"/>
                </a:solidFill>
              </a:rPr>
              <a:t>God cannot be tempted and tempt no-one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FF0000"/>
                </a:solidFill>
              </a:rPr>
              <a:t>God only gives good things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b="1" dirty="0">
              <a:solidFill>
                <a:srgbClr val="0B1BB5"/>
              </a:solidFill>
            </a:endParaRPr>
          </a:p>
          <a:p>
            <a:r>
              <a:rPr lang="en-GB" sz="3600" b="1" dirty="0"/>
              <a:t>(3) </a:t>
            </a:r>
            <a:r>
              <a:rPr lang="en-GB" sz="3600" b="1" u="sng" dirty="0"/>
              <a:t>Where do temptations come from?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FF0000"/>
                </a:solidFill>
              </a:rPr>
              <a:t>Temptation comes from our own sinful desires</a:t>
            </a:r>
            <a:endParaRPr lang="en-GB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224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</TotalTime>
  <Words>131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Young</dc:creator>
  <cp:lastModifiedBy>Juge Ram</cp:lastModifiedBy>
  <cp:revision>41</cp:revision>
  <dcterms:created xsi:type="dcterms:W3CDTF">2025-10-18T13:33:16Z</dcterms:created>
  <dcterms:modified xsi:type="dcterms:W3CDTF">2026-01-25T09:36:41Z</dcterms:modified>
</cp:coreProperties>
</file>