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2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28A"/>
    <a:srgbClr val="663300"/>
    <a:srgbClr val="1D07C1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152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Exodus 3v11-14  &amp;  4v1-9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367F-7FB9-BB95-455A-1A4E5179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113" y="-140201"/>
            <a:ext cx="8001001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Moses flees from Egypt to Midian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34036-C3BF-F41E-434C-379F61E0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Moses Flight to Midian | Understand Your Bible">
            <a:extLst>
              <a:ext uri="{FF2B5EF4-FFF2-40B4-BE49-F238E27FC236}">
                <a16:creationId xmlns:a16="http://schemas.microsoft.com/office/drawing/2014/main" id="{792A72A5-77A4-413F-BC0B-A1B6992E3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241" y="1001938"/>
            <a:ext cx="8001001" cy="567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965" y="76494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58688" y="1237410"/>
            <a:ext cx="120746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1D07C1"/>
                </a:solidFill>
              </a:rPr>
              <a:t>(1) Excuse 1 - What shall I say, who has sent me?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– “I am who I am” – meaning of YHWH or Y</a:t>
            </a:r>
            <a:r>
              <a:rPr lang="en-GB" sz="3200" b="1" dirty="0"/>
              <a:t>a</a:t>
            </a:r>
            <a:r>
              <a:rPr lang="en-GB" sz="3200" b="1" dirty="0">
                <a:solidFill>
                  <a:srgbClr val="FF0000"/>
                </a:solidFill>
              </a:rPr>
              <a:t>hw</a:t>
            </a:r>
            <a:r>
              <a:rPr lang="en-GB" sz="3200" b="1" dirty="0"/>
              <a:t>e</a:t>
            </a:r>
            <a:r>
              <a:rPr lang="en-GB" sz="3200" b="1" dirty="0">
                <a:solidFill>
                  <a:srgbClr val="FF0000"/>
                </a:solidFill>
              </a:rPr>
              <a:t>h or 	Jehovah the eternal and unchanging God</a:t>
            </a:r>
          </a:p>
          <a:p>
            <a:r>
              <a:rPr lang="en-GB" sz="3200" b="1" dirty="0">
                <a:solidFill>
                  <a:srgbClr val="1D07C1"/>
                </a:solidFill>
              </a:rPr>
              <a:t>(2) Excuse 2 - “What if they do not believe?”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3 signs </a:t>
            </a:r>
          </a:p>
          <a:p>
            <a:pPr lvl="3"/>
            <a:r>
              <a:rPr lang="en-GB" sz="2800" b="1" dirty="0">
                <a:solidFill>
                  <a:srgbClr val="00B0F0"/>
                </a:solidFill>
              </a:rPr>
              <a:t>(</a:t>
            </a:r>
            <a:r>
              <a:rPr lang="en-GB" sz="2800" b="1" dirty="0" err="1">
                <a:solidFill>
                  <a:srgbClr val="00B0F0"/>
                </a:solidFill>
              </a:rPr>
              <a:t>i</a:t>
            </a:r>
            <a:r>
              <a:rPr lang="en-GB" sz="2800" b="1" dirty="0">
                <a:solidFill>
                  <a:srgbClr val="00B0F0"/>
                </a:solidFill>
              </a:rPr>
              <a:t>) Staff becomes a serpent</a:t>
            </a:r>
          </a:p>
          <a:p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CAC88-02C4-CEE3-EC72-AEC8E843FB0F}"/>
              </a:ext>
            </a:extLst>
          </p:cNvPr>
          <p:cNvSpPr txBox="1"/>
          <p:nvPr/>
        </p:nvSpPr>
        <p:spPr>
          <a:xfrm>
            <a:off x="166074" y="591079"/>
            <a:ext cx="7078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/>
              <a:t>Moses’ excuses and God’s response 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1760-AA48-7289-6393-FD38FF7B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FA985-5A66-8160-40AA-A0C13168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Uraeus - Snake - DNA - Crystalinks">
            <a:extLst>
              <a:ext uri="{FF2B5EF4-FFF2-40B4-BE49-F238E27FC236}">
                <a16:creationId xmlns:a16="http://schemas.microsoft.com/office/drawing/2014/main" id="{4C69527B-DF49-1266-B50C-ED0BBF5E8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12"/>
          <a:stretch/>
        </p:blipFill>
        <p:spPr bwMode="auto">
          <a:xfrm>
            <a:off x="3449053" y="111920"/>
            <a:ext cx="5293894" cy="663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97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1285E-01EC-2DCA-E065-3C035A8A7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AD459E7A-2E4F-C5B1-652D-2C931A4C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965" y="76494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57F85F-9683-9ED2-1D13-A25CA24D3D8D}"/>
              </a:ext>
            </a:extLst>
          </p:cNvPr>
          <p:cNvSpPr txBox="1"/>
          <p:nvPr/>
        </p:nvSpPr>
        <p:spPr>
          <a:xfrm>
            <a:off x="58688" y="1093026"/>
            <a:ext cx="1207462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1D07C1"/>
                </a:solidFill>
              </a:rPr>
              <a:t>(1) Excuse 1 - What shall I say, who has sent me?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– “I am who I am” – meaning of YHWH or Y</a:t>
            </a:r>
            <a:r>
              <a:rPr lang="en-GB" sz="3200" b="1" dirty="0"/>
              <a:t>a</a:t>
            </a:r>
            <a:r>
              <a:rPr lang="en-GB" sz="3200" b="1" dirty="0">
                <a:solidFill>
                  <a:srgbClr val="FF0000"/>
                </a:solidFill>
              </a:rPr>
              <a:t>hw</a:t>
            </a:r>
            <a:r>
              <a:rPr lang="en-GB" sz="3200" b="1" dirty="0"/>
              <a:t>e</a:t>
            </a:r>
            <a:r>
              <a:rPr lang="en-GB" sz="3200" b="1" dirty="0">
                <a:solidFill>
                  <a:srgbClr val="FF0000"/>
                </a:solidFill>
              </a:rPr>
              <a:t>h or 	Jehovah the eternal and unchanging God</a:t>
            </a:r>
          </a:p>
          <a:p>
            <a:r>
              <a:rPr lang="en-GB" sz="3200" b="1" dirty="0">
                <a:solidFill>
                  <a:srgbClr val="1D07C1"/>
                </a:solidFill>
              </a:rPr>
              <a:t>(2) Excuse 2 - “What if they do not believe?”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3 signs </a:t>
            </a:r>
          </a:p>
          <a:p>
            <a:pPr lvl="3"/>
            <a:r>
              <a:rPr lang="en-GB" sz="2800" b="1" dirty="0">
                <a:solidFill>
                  <a:srgbClr val="00B0F0"/>
                </a:solidFill>
              </a:rPr>
              <a:t>(</a:t>
            </a:r>
            <a:r>
              <a:rPr lang="en-GB" sz="2800" b="1" dirty="0" err="1">
                <a:solidFill>
                  <a:srgbClr val="00B0F0"/>
                </a:solidFill>
              </a:rPr>
              <a:t>i</a:t>
            </a:r>
            <a:r>
              <a:rPr lang="en-GB" sz="2800" b="1" dirty="0">
                <a:solidFill>
                  <a:srgbClr val="00B0F0"/>
                </a:solidFill>
              </a:rPr>
              <a:t>) Staff becomes a serpent</a:t>
            </a:r>
          </a:p>
          <a:p>
            <a:pPr lvl="3"/>
            <a:r>
              <a:rPr lang="en-GB" sz="2800" b="1" dirty="0">
                <a:solidFill>
                  <a:srgbClr val="00B0F0"/>
                </a:solidFill>
              </a:rPr>
              <a:t>(ii) Hand becomes leprous</a:t>
            </a:r>
          </a:p>
          <a:p>
            <a:pPr lvl="3"/>
            <a:r>
              <a:rPr lang="en-GB" sz="2800" b="1" dirty="0">
                <a:solidFill>
                  <a:srgbClr val="00B0F0"/>
                </a:solidFill>
              </a:rPr>
              <a:t>(iii) Water from Nile becomes blood </a:t>
            </a:r>
          </a:p>
          <a:p>
            <a:r>
              <a:rPr lang="en-GB" sz="3200" b="1" dirty="0">
                <a:solidFill>
                  <a:srgbClr val="1D07C1"/>
                </a:solidFill>
              </a:rPr>
              <a:t>(3) Excuse 3 - “I am not eloquent” 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- I will be with you </a:t>
            </a:r>
          </a:p>
          <a:p>
            <a:r>
              <a:rPr lang="en-GB" sz="3200" b="1" dirty="0">
                <a:solidFill>
                  <a:srgbClr val="1D07C1"/>
                </a:solidFill>
              </a:rPr>
              <a:t>(4) Excuse 4 - “Send someone else”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	</a:t>
            </a:r>
            <a:r>
              <a:rPr lang="en-GB" sz="3200" b="1" u="sng" dirty="0">
                <a:solidFill>
                  <a:srgbClr val="FF0000"/>
                </a:solidFill>
              </a:rPr>
              <a:t>Response</a:t>
            </a:r>
            <a:r>
              <a:rPr lang="en-GB" sz="3200" b="1" dirty="0">
                <a:solidFill>
                  <a:srgbClr val="FF0000"/>
                </a:solidFill>
              </a:rPr>
              <a:t> – He provides Aaron to speak and give support</a:t>
            </a:r>
          </a:p>
          <a:p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294CD-5B84-5482-F6AE-9D772D12F6B6}"/>
              </a:ext>
            </a:extLst>
          </p:cNvPr>
          <p:cNvSpPr txBox="1"/>
          <p:nvPr/>
        </p:nvSpPr>
        <p:spPr>
          <a:xfrm>
            <a:off x="117946" y="542951"/>
            <a:ext cx="7078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/>
              <a:t>Moses’ excuses and God’s response </a:t>
            </a:r>
          </a:p>
        </p:txBody>
      </p:sp>
    </p:spTree>
    <p:extLst>
      <p:ext uri="{BB962C8B-B14F-4D97-AF65-F5344CB8AC3E}">
        <p14:creationId xmlns:p14="http://schemas.microsoft.com/office/powerpoint/2010/main" val="307751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210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Moses flees from Egypt to Midian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32</cp:revision>
  <dcterms:created xsi:type="dcterms:W3CDTF">2020-02-16T09:25:01Z</dcterms:created>
  <dcterms:modified xsi:type="dcterms:W3CDTF">2025-01-12T15:53:54Z</dcterms:modified>
</cp:coreProperties>
</file>