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201529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2290353" y="2413337"/>
            <a:ext cx="761129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John </a:t>
            </a:r>
            <a:r>
              <a:rPr lang="en-GB" sz="5400" dirty="0"/>
              <a:t>(</a:t>
            </a:r>
            <a:r>
              <a:rPr lang="pa-IN" sz="5400" dirty="0"/>
              <a:t>ਜੌਨ</a:t>
            </a:r>
            <a:r>
              <a:rPr lang="en-GB" sz="5400" dirty="0"/>
              <a:t>) 21:15-19)</a:t>
            </a:r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07357-FCC7-E841-0662-10543006D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A753ED34-69AA-C275-F7D1-2CF2C418B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0" y="105276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F5BF1CA-1C79-DD19-F7E9-17500771615B}"/>
              </a:ext>
            </a:extLst>
          </p:cNvPr>
          <p:cNvSpPr txBox="1"/>
          <p:nvPr/>
        </p:nvSpPr>
        <p:spPr>
          <a:xfrm>
            <a:off x="173482" y="798422"/>
            <a:ext cx="1184502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Both"/>
            </a:pPr>
            <a:r>
              <a:rPr lang="en-GB" sz="4800" b="1" dirty="0"/>
              <a:t>Jesus’s 3 questions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3333FF"/>
                </a:solidFill>
              </a:rPr>
              <a:t>“Do you love me” – Jesus remind Peter of his failure </a:t>
            </a:r>
          </a:p>
          <a:p>
            <a:endParaRPr lang="en-GB" sz="1400" dirty="0">
              <a:solidFill>
                <a:srgbClr val="3333FF"/>
              </a:solidFill>
            </a:endParaRPr>
          </a:p>
          <a:p>
            <a:r>
              <a:rPr lang="en-GB" sz="4800" b="1" dirty="0"/>
              <a:t>(2) Peter’s 3 replies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3333FF"/>
                </a:solidFill>
              </a:rPr>
              <a:t>“You know I love you” – Peter realises his love is 		imperfect</a:t>
            </a:r>
          </a:p>
          <a:p>
            <a:endParaRPr lang="en-GB" sz="2000" dirty="0">
              <a:solidFill>
                <a:srgbClr val="3333FF"/>
              </a:solidFill>
            </a:endParaRPr>
          </a:p>
          <a:p>
            <a:r>
              <a:rPr lang="en-GB" sz="4800" b="1" dirty="0"/>
              <a:t>(3) Jesus restores Peter 3 times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3333FF"/>
                </a:solidFill>
              </a:rPr>
              <a:t>“Feed my Lambs, sheep” – Jesus publicly restores 	Peter who would learn from his failures </a:t>
            </a:r>
          </a:p>
        </p:txBody>
      </p:sp>
    </p:spTree>
    <p:extLst>
      <p:ext uri="{BB962C8B-B14F-4D97-AF65-F5344CB8AC3E}">
        <p14:creationId xmlns:p14="http://schemas.microsoft.com/office/powerpoint/2010/main" val="364255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73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Danny Paul</cp:lastModifiedBy>
  <cp:revision>16</cp:revision>
  <dcterms:created xsi:type="dcterms:W3CDTF">2026-03-07T11:36:35Z</dcterms:created>
  <dcterms:modified xsi:type="dcterms:W3CDTF">2026-04-05T17:23:11Z</dcterms:modified>
</cp:coreProperties>
</file>