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672" y="-4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C6A2-F6B9-4ECE-898C-430771545B8A}" type="datetimeFigureOut">
              <a:rPr lang="en-GB" smtClean="0"/>
              <a:t>22/12/2024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9111-97F4-4C7B-BCCD-B1CF6C276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748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C6A2-F6B9-4ECE-898C-430771545B8A}" type="datetimeFigureOut">
              <a:rPr lang="en-GB" smtClean="0"/>
              <a:t>22/12/2024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9111-97F4-4C7B-BCCD-B1CF6C276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10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C6A2-F6B9-4ECE-898C-430771545B8A}" type="datetimeFigureOut">
              <a:rPr lang="en-GB" smtClean="0"/>
              <a:t>22/12/2024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9111-97F4-4C7B-BCCD-B1CF6C276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972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C6A2-F6B9-4ECE-898C-430771545B8A}" type="datetimeFigureOut">
              <a:rPr lang="en-GB" smtClean="0"/>
              <a:t>22/12/2024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9111-97F4-4C7B-BCCD-B1CF6C276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359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C6A2-F6B9-4ECE-898C-430771545B8A}" type="datetimeFigureOut">
              <a:rPr lang="en-GB" smtClean="0"/>
              <a:t>22/12/2024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9111-97F4-4C7B-BCCD-B1CF6C276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3097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C6A2-F6B9-4ECE-898C-430771545B8A}" type="datetimeFigureOut">
              <a:rPr lang="en-GB" smtClean="0"/>
              <a:t>22/12/2024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9111-97F4-4C7B-BCCD-B1CF6C276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3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C6A2-F6B9-4ECE-898C-430771545B8A}" type="datetimeFigureOut">
              <a:rPr lang="en-GB" smtClean="0"/>
              <a:t>22/12/2024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9111-97F4-4C7B-BCCD-B1CF6C276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248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C6A2-F6B9-4ECE-898C-430771545B8A}" type="datetimeFigureOut">
              <a:rPr lang="en-GB" smtClean="0"/>
              <a:t>22/12/2024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9111-97F4-4C7B-BCCD-B1CF6C276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080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C6A2-F6B9-4ECE-898C-430771545B8A}" type="datetimeFigureOut">
              <a:rPr lang="en-GB" smtClean="0"/>
              <a:t>22/12/2024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9111-97F4-4C7B-BCCD-B1CF6C276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965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C6A2-F6B9-4ECE-898C-430771545B8A}" type="datetimeFigureOut">
              <a:rPr lang="en-GB" smtClean="0"/>
              <a:t>22/12/2024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9111-97F4-4C7B-BCCD-B1CF6C276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739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C6A2-F6B9-4ECE-898C-430771545B8A}" type="datetimeFigureOut">
              <a:rPr lang="en-GB" smtClean="0"/>
              <a:t>22/12/2024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9111-97F4-4C7B-BCCD-B1CF6C276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677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9C6A2-F6B9-4ECE-898C-430771545B8A}" type="datetimeFigureOut">
              <a:rPr lang="en-GB" smtClean="0"/>
              <a:t>22/12/2024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79111-97F4-4C7B-BCCD-B1CF6C276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542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EC40BDEB-39E0-4D75-B54F-450581E34F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876" y="145603"/>
            <a:ext cx="2930248" cy="59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AD32054-2BFE-7981-2F84-866E486609D0}"/>
              </a:ext>
            </a:extLst>
          </p:cNvPr>
          <p:cNvSpPr txBox="1"/>
          <p:nvPr/>
        </p:nvSpPr>
        <p:spPr>
          <a:xfrm>
            <a:off x="0" y="736246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solidFill>
                  <a:srgbClr val="0000FF"/>
                </a:solidFill>
              </a:rPr>
              <a:t>Christmas Carol Service | </a:t>
            </a:r>
            <a:r>
              <a:rPr lang="en-GB" sz="4000" dirty="0">
                <a:solidFill>
                  <a:srgbClr val="0000FF"/>
                </a:solidFill>
              </a:rPr>
              <a:t>Reading : Isaiah 9:1-6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4A4772-BDF2-F83E-EC47-B34424163E58}"/>
              </a:ext>
            </a:extLst>
          </p:cNvPr>
          <p:cNvSpPr txBox="1"/>
          <p:nvPr/>
        </p:nvSpPr>
        <p:spPr>
          <a:xfrm>
            <a:off x="0" y="1479173"/>
            <a:ext cx="12192000" cy="6201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en-GB" sz="3600" b="1" u="sng" dirty="0"/>
              <a:t> It’s a “nevertheless” that offers hope</a:t>
            </a:r>
          </a:p>
          <a:p>
            <a:endParaRPr lang="en-GB" sz="1600" dirty="0"/>
          </a:p>
          <a:p>
            <a:r>
              <a:rPr lang="en-GB" sz="3600" b="1" dirty="0"/>
              <a:t>(2) </a:t>
            </a:r>
            <a:r>
              <a:rPr lang="en-GB" sz="3600" b="1" u="sng" dirty="0"/>
              <a:t>It’s a “nevertheless that begins with darkness (Isaiah 8:22)</a:t>
            </a:r>
          </a:p>
          <a:p>
            <a:endParaRPr lang="en-GB" sz="800" b="1" dirty="0">
              <a:solidFill>
                <a:srgbClr val="0000FF"/>
              </a:solidFill>
            </a:endParaRPr>
          </a:p>
          <a:p>
            <a:r>
              <a:rPr lang="en-GB" sz="3600" dirty="0">
                <a:solidFill>
                  <a:srgbClr val="0000FF"/>
                </a:solidFill>
              </a:rPr>
              <a:t>People had rejected God and there was darkness </a:t>
            </a:r>
            <a:endParaRPr lang="en-GB" sz="1600" dirty="0">
              <a:solidFill>
                <a:srgbClr val="0000FF"/>
              </a:solidFill>
            </a:endParaRPr>
          </a:p>
          <a:p>
            <a:pPr marL="857250" lvl="1" indent="-400050">
              <a:buAutoNum type="romanLcParenBoth"/>
            </a:pPr>
            <a:r>
              <a:rPr lang="en-GB" sz="3600" dirty="0">
                <a:solidFill>
                  <a:srgbClr val="FF0000"/>
                </a:solidFill>
              </a:rPr>
              <a:t> The darkness of mediums and not seeking God (Isaiah 8:19)</a:t>
            </a:r>
          </a:p>
          <a:p>
            <a:pPr marL="857250" lvl="1" indent="-400050">
              <a:buAutoNum type="romanLcParenBoth"/>
            </a:pPr>
            <a:r>
              <a:rPr lang="en-GB" sz="3600" dirty="0">
                <a:solidFill>
                  <a:srgbClr val="FF0000"/>
                </a:solidFill>
              </a:rPr>
              <a:t> The darkness that trusts riches ((Isaiah 2:7)</a:t>
            </a:r>
          </a:p>
          <a:p>
            <a:pPr marL="857250" lvl="1" indent="-400050">
              <a:buAutoNum type="romanLcParenBoth"/>
            </a:pPr>
            <a:r>
              <a:rPr lang="en-GB" sz="3600" dirty="0">
                <a:solidFill>
                  <a:srgbClr val="FF0000"/>
                </a:solidFill>
              </a:rPr>
              <a:t>The darkness that turns to idolatry (Isaiah 2:8)</a:t>
            </a:r>
          </a:p>
          <a:p>
            <a:pPr marL="857250" lvl="1" indent="-400050">
              <a:buAutoNum type="romanLcParenBoth"/>
            </a:pPr>
            <a:r>
              <a:rPr lang="en-GB" sz="3600" dirty="0">
                <a:solidFill>
                  <a:srgbClr val="FF0000"/>
                </a:solidFill>
              </a:rPr>
              <a:t>The darkness of immorality (Isaiah 3:16)</a:t>
            </a:r>
          </a:p>
          <a:p>
            <a:pPr marL="400050" indent="-400050">
              <a:buAutoNum type="romanLcParenBoth"/>
            </a:pPr>
            <a:endParaRPr lang="en-GB" dirty="0"/>
          </a:p>
          <a:p>
            <a:pPr marL="400050" indent="-400050">
              <a:buAutoNum type="romanLcParenBoth"/>
            </a:pPr>
            <a:endParaRPr lang="en-GB" sz="300" dirty="0"/>
          </a:p>
          <a:p>
            <a:r>
              <a:rPr lang="en-GB" sz="3600" b="1" dirty="0"/>
              <a:t>(3) </a:t>
            </a:r>
            <a:r>
              <a:rPr lang="en-GB" sz="3600" b="1" u="sng" dirty="0"/>
              <a:t>It’s a “nevertheless” which offers hope (9:2 &amp; 6)</a:t>
            </a:r>
          </a:p>
          <a:p>
            <a:pPr marL="400050" indent="-400050">
              <a:buAutoNum type="romanLcParenBoth"/>
            </a:pPr>
            <a:endParaRPr lang="en-GB" dirty="0"/>
          </a:p>
          <a:p>
            <a:pPr marL="400050" indent="-400050">
              <a:buAutoNum type="romanLcParenBoth"/>
            </a:pPr>
            <a:endParaRPr lang="en-GB" dirty="0"/>
          </a:p>
          <a:p>
            <a:pPr marL="342900" indent="-342900">
              <a:buAutoNum type="arabicParenBoth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9833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97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Juge</dc:creator>
  <cp:lastModifiedBy>Juge Ram</cp:lastModifiedBy>
  <cp:revision>4</cp:revision>
  <dcterms:created xsi:type="dcterms:W3CDTF">2017-01-07T20:03:34Z</dcterms:created>
  <dcterms:modified xsi:type="dcterms:W3CDTF">2024-12-22T15:54:05Z</dcterms:modified>
</cp:coreProperties>
</file>