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09/03/2025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Titus</a:t>
            </a:r>
            <a:r>
              <a:rPr lang="en-GB" sz="4400" dirty="0"/>
              <a:t> (</a:t>
            </a:r>
            <a:r>
              <a:rPr lang="pa-IN" sz="4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ਤੀਤੁਸ</a:t>
            </a:r>
            <a:r>
              <a:rPr lang="en-GB" sz="4400" dirty="0"/>
              <a:t>)</a:t>
            </a:r>
            <a:r>
              <a:rPr lang="pa-IN" sz="4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40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3:3-15</a:t>
            </a:r>
            <a:endParaRPr lang="en-GB" sz="48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81" y="90782"/>
            <a:ext cx="3241036" cy="65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74407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(1) </a:t>
            </a:r>
            <a:r>
              <a:rPr lang="en-GB" sz="3600" b="1" u="sng" dirty="0"/>
              <a:t>What makes us unprofitable and useless as Christians? 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1D07C1"/>
                </a:solidFill>
              </a:rPr>
              <a:t>False teaching (3:9)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endParaRPr lang="en-GB" sz="2000" b="1" dirty="0">
              <a:solidFill>
                <a:srgbClr val="1D07C1"/>
              </a:solidFill>
            </a:endParaRPr>
          </a:p>
          <a:p>
            <a:r>
              <a:rPr lang="en-GB" sz="3600" b="1" dirty="0"/>
              <a:t>(2) </a:t>
            </a:r>
            <a:r>
              <a:rPr lang="en-GB" sz="3600" b="1" u="sng" dirty="0"/>
              <a:t>How can change come and we be fruitful as Christians?</a:t>
            </a:r>
          </a:p>
          <a:p>
            <a:pPr lvl="1"/>
            <a:r>
              <a:rPr lang="en-GB" sz="3200" b="1" dirty="0">
                <a:solidFill>
                  <a:srgbClr val="1D07C1"/>
                </a:solidFill>
              </a:rPr>
              <a:t>(</a:t>
            </a:r>
            <a:r>
              <a:rPr lang="en-GB" sz="3200" b="1" dirty="0" err="1">
                <a:solidFill>
                  <a:srgbClr val="1D07C1"/>
                </a:solidFill>
              </a:rPr>
              <a:t>i</a:t>
            </a:r>
            <a:r>
              <a:rPr lang="en-GB" sz="3200" b="1" dirty="0">
                <a:solidFill>
                  <a:srgbClr val="1D07C1"/>
                </a:solidFill>
              </a:rPr>
              <a:t>)  Remember what you were without Christ (3:3)</a:t>
            </a:r>
          </a:p>
          <a:p>
            <a:pPr lvl="1"/>
            <a:r>
              <a:rPr lang="en-GB" sz="3200" b="1" dirty="0">
                <a:solidFill>
                  <a:srgbClr val="1D07C1"/>
                </a:solidFill>
              </a:rPr>
              <a:t>(ii) Remember what God has done for us in Christ (3:4 – 7)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Saved us (3:5)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b="1" dirty="0">
                <a:solidFill>
                  <a:srgbClr val="FF0000"/>
                </a:solidFill>
              </a:rPr>
              <a:t>Regenerated us (New birth) (3:5-6)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Justified us (3:7)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Made us heirs (3:7)</a:t>
            </a:r>
          </a:p>
          <a:p>
            <a:pPr lvl="1"/>
            <a:r>
              <a:rPr lang="en-GB" sz="3200" b="1" dirty="0">
                <a:solidFill>
                  <a:srgbClr val="1D07C1"/>
                </a:solidFill>
              </a:rPr>
              <a:t>(iii) Remember what we must do in Christ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200" b="1" dirty="0">
                <a:solidFill>
                  <a:srgbClr val="FF0000"/>
                </a:solidFill>
              </a:rPr>
              <a:t>Carry out “good works” (1:8, 1:16, 2:3, 2:7, 2:14,3 3:1, 3:14) 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2424</TotalTime>
  <Words>122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100</cp:revision>
  <dcterms:created xsi:type="dcterms:W3CDTF">2020-02-16T09:25:01Z</dcterms:created>
  <dcterms:modified xsi:type="dcterms:W3CDTF">2025-03-09T09:00:45Z</dcterms:modified>
</cp:coreProperties>
</file>