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6" r:id="rId2"/>
    <p:sldId id="30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3" autoAdjust="0"/>
    <p:restoredTop sz="94660"/>
  </p:normalViewPr>
  <p:slideViewPr>
    <p:cSldViewPr snapToGrid="0">
      <p:cViewPr varScale="1">
        <p:scale>
          <a:sx n="65" d="100"/>
          <a:sy n="65" d="100"/>
        </p:scale>
        <p:origin x="56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A67EB-63F5-402F-BA47-F6D2FCBA1A4F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ACC2-4C0F-4A10-928A-E496D6FFF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21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01/02/2026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0" y="2226528"/>
            <a:ext cx="12192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 </a:t>
            </a:r>
          </a:p>
          <a:p>
            <a:pPr algn="ctr"/>
            <a:r>
              <a:rPr lang="en-GB" sz="6000" dirty="0"/>
              <a:t>Exodus 32:1-7</a:t>
            </a:r>
          </a:p>
          <a:p>
            <a:pPr algn="ctr"/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F8CCC-8D93-ACAD-E98E-421BED842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B951E0D7-5D58-4941-CD62-687FF274A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4D61A92-F292-7AFA-F6C1-098003E48EC5}"/>
              </a:ext>
            </a:extLst>
          </p:cNvPr>
          <p:cNvSpPr txBox="1"/>
          <p:nvPr/>
        </p:nvSpPr>
        <p:spPr>
          <a:xfrm>
            <a:off x="0" y="897289"/>
            <a:ext cx="12343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GB" sz="4000" b="1" dirty="0"/>
              <a:t>Wrong views of God distorts our image of who 	God is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b="1" dirty="0"/>
              <a:t>Wrong views of God provokes God’s jealousy </a:t>
            </a:r>
          </a:p>
          <a:p>
            <a:r>
              <a:rPr lang="en-GB" sz="4000" b="1" dirty="0"/>
              <a:t>	and anger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GB" sz="4000" b="1" dirty="0"/>
              <a:t>Wrong views of God leads to sinful behaviour </a:t>
            </a:r>
          </a:p>
          <a:p>
            <a:r>
              <a:rPr lang="en-GB" sz="4000" b="1" dirty="0"/>
              <a:t>	and fear</a:t>
            </a:r>
          </a:p>
          <a:p>
            <a:pPr marL="742950" indent="-742950">
              <a:buAutoNum type="arabicParenBoth"/>
            </a:pPr>
            <a:endParaRPr lang="en-GB" sz="2000" b="1" dirty="0"/>
          </a:p>
          <a:p>
            <a:pPr marL="742950" indent="-742950">
              <a:buFont typeface="+mj-lt"/>
              <a:buAutoNum type="arabicPeriod" startAt="4"/>
            </a:pPr>
            <a:r>
              <a:rPr lang="en-GB" sz="4000" b="1" dirty="0"/>
              <a:t>Wrong views of God makes us miss out on the </a:t>
            </a:r>
          </a:p>
          <a:p>
            <a:r>
              <a:rPr lang="en-GB" sz="4000" b="1" dirty="0"/>
              <a:t>	joy of truly knowing God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352306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52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Danny Paul</cp:lastModifiedBy>
  <cp:revision>48</cp:revision>
  <dcterms:created xsi:type="dcterms:W3CDTF">2025-10-18T13:33:16Z</dcterms:created>
  <dcterms:modified xsi:type="dcterms:W3CDTF">2026-02-01T18:09:21Z</dcterms:modified>
</cp:coreProperties>
</file>