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300" r:id="rId3"/>
    <p:sldId id="301" r:id="rId4"/>
    <p:sldId id="302" r:id="rId5"/>
    <p:sldId id="305" r:id="rId6"/>
    <p:sldId id="30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BB5"/>
    <a:srgbClr val="5F37F1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A67EB-63F5-402F-BA47-F6D2FCBA1A4F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ACC2-4C0F-4A10-928A-E496D6FF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1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9577-0D69-4946-AE34-DA82EC7FD4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2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2D13-B2BB-9413-4195-A8958EFC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18828-A0EF-6536-9C50-93FC81965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8B346-246F-40E9-88C5-0653EA58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A110E-133D-49CA-D212-BA851070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A0C05-014F-04C9-18CE-71FD977C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3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3DC9-DAA9-ED0B-3828-3FF3A81F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2BEF0-7F92-B180-1298-2B0BEE0A0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B19B-6184-C9DD-5250-9D340C76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EF428-52EA-DBD3-E745-78030EF1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40A12-C793-E5D5-3505-00F22FAC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FE1A5-4813-67E8-C5BF-3024AE62D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B7088-E207-7387-E75E-5AA34EC9F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2090-C2C2-CD72-75C9-AF29854A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D47C6-5CF9-4477-71B1-8C89FBBF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2F8B-F4B4-7C1C-AE19-8AED7C7C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BB1A-4DFE-A89F-E5BD-788EA459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5415-BF57-2AE3-055F-DA0008B5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24637-0521-D0F9-74BA-B54FA9C1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F59C-1A84-A1A2-68B3-73E517D2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67BFC-A076-E906-CDEF-91F456C9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7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5FFC-AEB3-808B-5689-EAA773A4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361AF-9931-DDDC-E7E6-E9FD8022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8DCF0-5FF1-997F-B6E6-B76FA595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04000-F2BD-C32C-BEE9-CCE8C408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09AE6-A826-7D45-6D2B-391AE1CD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81D7-3237-FD2D-5B8B-4DB3D788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F270-B435-21C6-2FE5-65777E6FB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EF81D-189B-5549-4209-A8FA4EE76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CE669-5666-D390-EF5C-83DBB0B6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6961F-6767-2781-A54A-90BA44D2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0CCA1-3388-F030-7363-86E28034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2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89D2-9FDD-C9CF-9DD6-3D5E1239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6BE16-5145-9E2A-714D-098A40332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2E0BB-4763-C7F8-4425-8DD1DE288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90207-3148-0094-FC9C-93CDC2E3F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61B94-13F2-1906-E3C7-3CC64062A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E712B-5026-CA49-3480-9B2C35BC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AE15C-0B67-7873-BE6B-9693A451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84334-EA5B-363F-8885-02460156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1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856A-CC9C-8CB0-4CB1-D40A4C5D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D0051-5D46-7BF8-8EF1-DD37FF80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77C60-4057-E277-76D8-DF852624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D0CB1-424D-8231-F803-0C608EAF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4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02F5D-326D-1356-F730-28CF17A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96C2-B768-B8F2-AF58-FF2DD4C9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A6EAC-3EDE-6B6E-65BC-FAE0D1B0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7DD6-E516-E5E9-B712-E71A2D9B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6C54E-51DB-6453-F22E-91CE6EC3B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31DE-7AF7-2C51-5EC1-530342192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E67D4-B387-79D7-ECB9-1772D31E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40A57-58BD-001B-DCAA-6DB9078B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CD549-0F76-6633-9978-5D85C91B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5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FEA5-4BCF-2C48-0A57-CCD38EEF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5BBFA-957A-CCA5-6A2B-456317079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C70F3-CBE2-3009-7893-93E5B36A1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7B9F-CB6E-0F54-3562-0D7C91EB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11BC9-D013-F4A4-9E38-F0C4EBD4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F2843-4EDC-29AE-79F7-B1AE03E3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FC9FC-EAEE-D07D-9549-93C84366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9F20-8E42-C50C-2F4C-9BFF4AF69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53210-2D11-E00A-A261-2D388F888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C6A0D-D7D7-406A-98EC-EBAA14B29EA8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E41E8-7CA0-8E17-77CC-EF1EF526B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B094-B94B-D2F7-A2CC-1293CC1EE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920E9A9B-71F1-C09A-273A-DA456EA5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38" y="177466"/>
            <a:ext cx="3571123" cy="7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E5198-4E54-A7A3-7FD1-21C11C3E8856}"/>
              </a:ext>
            </a:extLst>
          </p:cNvPr>
          <p:cNvSpPr txBox="1"/>
          <p:nvPr/>
        </p:nvSpPr>
        <p:spPr>
          <a:xfrm>
            <a:off x="0" y="2226528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Reading </a:t>
            </a:r>
          </a:p>
          <a:p>
            <a:pPr algn="ctr"/>
            <a:r>
              <a:rPr lang="en-GB" sz="6000" dirty="0"/>
              <a:t>James </a:t>
            </a:r>
            <a:r>
              <a:rPr lang="en-GB" sz="5400" dirty="0"/>
              <a:t>(</a:t>
            </a:r>
            <a:r>
              <a:rPr lang="pa-IN" sz="5400" dirty="0"/>
              <a:t>ਯਾਕੂਬ</a:t>
            </a:r>
            <a:r>
              <a:rPr lang="en-GB" sz="5400" dirty="0"/>
              <a:t>) </a:t>
            </a:r>
            <a:r>
              <a:rPr lang="en-GB" sz="6000" dirty="0"/>
              <a:t>1:19-27</a:t>
            </a: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64221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4F62-CE0F-5474-55C8-5A1BE4E9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AA1FC705-9A84-BE75-8022-4A6F0B5E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36" y="82216"/>
            <a:ext cx="3571123" cy="7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20742-0C6B-CA83-5A6B-917FF17E3D93}"/>
              </a:ext>
            </a:extLst>
          </p:cNvPr>
          <p:cNvSpPr txBox="1"/>
          <p:nvPr/>
        </p:nvSpPr>
        <p:spPr>
          <a:xfrm>
            <a:off x="1" y="640114"/>
            <a:ext cx="12343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GB" sz="3600" b="1" u="sng" dirty="0"/>
              <a:t>Hearing God’s Word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be swift to hear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control our tongue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control our emotions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control all filthiness and wickedness </a:t>
            </a:r>
            <a:endParaRPr lang="en-GB" sz="1600" b="1" dirty="0">
              <a:solidFill>
                <a:srgbClr val="0B1BB5"/>
              </a:solidFill>
            </a:endParaRPr>
          </a:p>
          <a:p>
            <a:pPr lvl="1"/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ng Tailed Lemur Monkey Facts for Kids">
            <a:extLst>
              <a:ext uri="{FF2B5EF4-FFF2-40B4-BE49-F238E27FC236}">
                <a16:creationId xmlns:a16="http://schemas.microsoft.com/office/drawing/2014/main" id="{C6F05A16-361C-3767-B1A8-E551319C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18" y="649788"/>
            <a:ext cx="9533917" cy="57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8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EF1F3-8FD9-6752-163B-BD8BCB385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732F76DA-2EF8-B8DC-88D8-BECB7B0B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36" y="82216"/>
            <a:ext cx="3571123" cy="7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B6E9DE-5D65-859D-8EC2-C0E0F3992012}"/>
              </a:ext>
            </a:extLst>
          </p:cNvPr>
          <p:cNvSpPr txBox="1"/>
          <p:nvPr/>
        </p:nvSpPr>
        <p:spPr>
          <a:xfrm>
            <a:off x="1" y="802039"/>
            <a:ext cx="12343600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GB" sz="3600" b="1" u="sng" dirty="0"/>
              <a:t>Hearing God’s Word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be swift to hear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control our tongue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control our emotions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control all filthiness and wickedness </a:t>
            </a:r>
            <a:endParaRPr lang="en-GB" sz="1600" b="1" dirty="0">
              <a:solidFill>
                <a:srgbClr val="0B1BB5"/>
              </a:solidFill>
            </a:endParaRPr>
          </a:p>
          <a:p>
            <a:r>
              <a:rPr lang="en-GB" sz="3600" b="1" dirty="0"/>
              <a:t>(2) Receiving God’s Word</a:t>
            </a:r>
            <a:endParaRPr lang="en-GB" sz="3600" b="1" u="sng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God’s Word is implanted at conversion but needs to grow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God’s Word needs to be received in humility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050" b="1" dirty="0">
              <a:solidFill>
                <a:srgbClr val="0B1BB5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DA3E3-401D-5380-C314-BF79919D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building occupant uses his phone to record US rock climber Alex Honnold climbing the Taipei 101 building. Honnold is wearing a red t-shirt and black trousers with yellow shoes. ">
            <a:extLst>
              <a:ext uri="{FF2B5EF4-FFF2-40B4-BE49-F238E27FC236}">
                <a16:creationId xmlns:a16="http://schemas.microsoft.com/office/drawing/2014/main" id="{BF97B742-B7B8-B510-7C55-28921D69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81"/>
          <a:stretch>
            <a:fillRect/>
          </a:stretch>
        </p:blipFill>
        <p:spPr bwMode="auto">
          <a:xfrm>
            <a:off x="-6455778" y="-1134090"/>
            <a:ext cx="5804105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2F87077-C4B4-F64A-8735-0A6BB3AD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r="-2" b="12668"/>
          <a:stretch>
            <a:fillRect/>
          </a:stretch>
        </p:blipFill>
        <p:spPr bwMode="auto">
          <a:xfrm>
            <a:off x="13259368" y="10397868"/>
            <a:ext cx="5797883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5BEB74-E65C-B1B5-F09B-C07B704F3C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173" r="18466" b="18947"/>
          <a:stretch>
            <a:fillRect/>
          </a:stretch>
        </p:blipFill>
        <p:spPr>
          <a:xfrm>
            <a:off x="13259368" y="6270143"/>
            <a:ext cx="6004124" cy="2789948"/>
          </a:xfrm>
          <a:prstGeom prst="rect">
            <a:avLst/>
          </a:prstGeom>
        </p:spPr>
      </p:pic>
      <p:pic>
        <p:nvPicPr>
          <p:cNvPr id="1026" name="Picture 2" descr="Alex Honnold.">
            <a:extLst>
              <a:ext uri="{FF2B5EF4-FFF2-40B4-BE49-F238E27FC236}">
                <a16:creationId xmlns:a16="http://schemas.microsoft.com/office/drawing/2014/main" id="{A65DF237-7D09-33C0-687A-4392E8394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95" y="-17024"/>
            <a:ext cx="104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5208A3-32EA-4C81-3839-B31594ECF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803" y="991601"/>
            <a:ext cx="8828373" cy="4874798"/>
          </a:xfrm>
          <a:prstGeom prst="rect">
            <a:avLst/>
          </a:prstGeom>
        </p:spPr>
      </p:pic>
      <p:pic>
        <p:nvPicPr>
          <p:cNvPr id="1028" name="Picture 4" descr="Photograph of Taipei 101">
            <a:extLst>
              <a:ext uri="{FF2B5EF4-FFF2-40B4-BE49-F238E27FC236}">
                <a16:creationId xmlns:a16="http://schemas.microsoft.com/office/drawing/2014/main" id="{28E6BC01-8810-577F-B1DF-A98EDAF2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48"/>
            <a:ext cx="457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D5BA73-DEB6-0759-2802-E3C3365D19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83" t="24173" r="18466" b="18947"/>
          <a:stretch>
            <a:fillRect/>
          </a:stretch>
        </p:blipFill>
        <p:spPr>
          <a:xfrm>
            <a:off x="375385" y="599670"/>
            <a:ext cx="11914032" cy="5624612"/>
          </a:xfrm>
          <a:prstGeom prst="rect">
            <a:avLst/>
          </a:prstGeom>
        </p:spPr>
      </p:pic>
      <p:pic>
        <p:nvPicPr>
          <p:cNvPr id="2054" name="Picture 6" descr="Alex Honnold stands on top of the Taipei 101 skyscraper building in a red t-shirt and dark trousers. There is only blue sky behind him. ">
            <a:extLst>
              <a:ext uri="{FF2B5EF4-FFF2-40B4-BE49-F238E27FC236}">
                <a16:creationId xmlns:a16="http://schemas.microsoft.com/office/drawing/2014/main" id="{C16C0131-3C0B-A695-8286-0CC45136D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r="2" b="2"/>
          <a:stretch>
            <a:fillRect/>
          </a:stretch>
        </p:blipFill>
        <p:spPr bwMode="auto">
          <a:xfrm>
            <a:off x="1121098" y="541421"/>
            <a:ext cx="10571262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F8CCC-8D93-ACAD-E98E-421BED842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B951E0D7-5D58-4941-CD62-687FF274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36" y="82216"/>
            <a:ext cx="3571123" cy="7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61A92-F292-7AFA-F6C1-098003E48EC5}"/>
              </a:ext>
            </a:extLst>
          </p:cNvPr>
          <p:cNvSpPr txBox="1"/>
          <p:nvPr/>
        </p:nvSpPr>
        <p:spPr>
          <a:xfrm>
            <a:off x="1" y="659164"/>
            <a:ext cx="12343600" cy="690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GB" sz="3600" b="1" dirty="0"/>
              <a:t>Hearing God’s Word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control our tongue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control our emotions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need to control all filthiness and </a:t>
            </a:r>
            <a:r>
              <a:rPr lang="en-GB" sz="3200" b="1" dirty="0" err="1">
                <a:solidFill>
                  <a:srgbClr val="FF0000"/>
                </a:solidFill>
              </a:rPr>
              <a:t>wickness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endParaRPr lang="en-GB" sz="1600" b="1" dirty="0">
              <a:solidFill>
                <a:srgbClr val="0B1BB5"/>
              </a:solidFill>
            </a:endParaRPr>
          </a:p>
          <a:p>
            <a:r>
              <a:rPr lang="en-GB" sz="3600" b="1" dirty="0"/>
              <a:t>(2) Receiving God’s Word</a:t>
            </a:r>
            <a:endParaRPr lang="en-GB" sz="3600" b="1" u="sng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God’s Word is implanted at conversion but need to grow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God’s Word needs to be received in humility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00" b="1" dirty="0">
              <a:solidFill>
                <a:srgbClr val="0B1BB5"/>
              </a:solidFill>
            </a:endParaRPr>
          </a:p>
          <a:p>
            <a:r>
              <a:rPr lang="en-GB" sz="3600" b="1" dirty="0"/>
              <a:t>(3) Doing God’s Word </a:t>
            </a:r>
            <a:r>
              <a:rPr lang="en-GB" sz="3600" b="1" u="sng" dirty="0"/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If we are hearers only, we have been deceived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We are like a man looking in a mirror and forgets what he sees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</a:rPr>
              <a:t>If we are doers, we are blessed as it produces change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180</Words>
  <Application>Microsoft Office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Young</dc:creator>
  <cp:lastModifiedBy>Juge Ram</cp:lastModifiedBy>
  <cp:revision>45</cp:revision>
  <dcterms:created xsi:type="dcterms:W3CDTF">2025-10-18T13:33:16Z</dcterms:created>
  <dcterms:modified xsi:type="dcterms:W3CDTF">2026-02-01T09:24:55Z</dcterms:modified>
</cp:coreProperties>
</file>