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6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7C1"/>
    <a:srgbClr val="FF6600"/>
    <a:srgbClr val="660066"/>
    <a:srgbClr val="663300"/>
    <a:srgbClr val="0182C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026D-C2F8-49A3-8D35-FB4FA0E0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6C31D-C876-4D16-9818-422B86888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5C54-2A4A-49E7-8C8A-EB0B94E0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521C-2B68-4960-83D0-0EA76C4D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06A0-C96E-4447-A43D-AF7549D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07FB-E864-4E74-9ACD-E758687C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23258-97CC-4B91-A42B-C84200F0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F2A1-212C-4D7F-B05E-F57EDC97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56C1-F319-47C7-8FFA-01A18F85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E247-DC20-425A-8526-E0D57106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9EF67-2FFA-4C10-BF05-804F5121E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19568-F0CF-4807-BB81-7C69B873C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C377-78AE-40EF-B1F0-0318850F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AB5-04DC-4804-84DE-60874AC2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7C734-49EB-46F4-AEF2-2D4CE39D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9514-282A-4D12-81BC-ECA96B08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C3C2-7522-45D7-819A-F1636269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B11E-A0EA-4F44-95FB-EB38328F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3C56-D61A-43B5-B95C-F24BBDA8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FC2E-6F07-46D7-AF1D-2278948A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69D4-F371-47B7-9CB3-F2FC8D5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1891-498F-408C-A9A7-C15FB1C3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8B78-444B-4A5D-8C46-0BD8151C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67F6-8F0D-4E3C-A744-9F21183D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8FE2-7057-4698-A0AC-5CB644DC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34A7-5097-45C3-8729-716FFB13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FF78-BC89-4E94-B772-ABAA10407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D718B-5C8A-4FCC-8686-E536CA87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81B69-6FFB-4CD4-8941-99926EAC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6DDD-AA95-4F28-BF91-C1596EE3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D5591-9737-4568-A303-09C068FF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D7E8-9794-4F9E-B4C3-F91B3348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20E64-8604-439F-A0CF-164BB3D3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70B2-9199-42D3-ADD9-727298265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A6D4-429D-46DF-9EF4-23A57DE68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5813-192B-4C0E-AF47-E4FB98D8E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3FAED-385A-44D6-8B6A-2A7C59C8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299D-A3D0-4BB6-AFD7-725AB48F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E8447-7791-458B-A4FC-5D8884F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3657-4F05-4CC0-80E5-4A402722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35650-04A6-4597-B2C3-FB962F8B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25818-49BC-4545-85D2-B2289C6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7E61-5E21-4C37-86BC-CCA2D39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8CCFB-4CBF-4D17-BE85-2D53D050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FAB83-76CB-4908-AB84-8D3E8478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E2E7-0A1E-4242-8A63-2D87A1C2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B8E8-3D7F-4A9B-8E91-1D370C43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FDBE-A99E-495B-A414-94480F77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359E0-E0B9-423C-A66A-84DE8DD5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3D2-83CE-477F-897A-95ACC42C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F7C1-D2FA-4164-906D-CF55E370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73D-795B-4284-8E97-2F747A7D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753-AF38-4E09-944A-4543FC7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72A5-E99B-4185-9CB9-D0865CE94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9E70-6939-4E42-959F-596F9514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65F6-BEAA-42A3-B5FD-B40DDD30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EBDA9-4B19-4D4F-8F1B-3C56BB2B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FFC1-71D6-459B-9630-DDAC32FA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8DCC8-4265-4659-A03F-F688060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F4ED1-DA07-4143-BFBF-A168AC37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7382C-1508-485A-93DA-B480DEDEC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62CB-041F-4030-9010-D05BCDA944F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436-A389-4F19-845D-DECE36C07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7FEC-FAF8-4C64-BFB3-F2C3FDF2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hn%2020%3A19-23&amp;version=NKJV#fen-NKJV-26887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DDC1-E6AE-400F-B73E-97DB9107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9437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/>
              <a:t>Bible Reading </a:t>
            </a:r>
          </a:p>
          <a:p>
            <a:pPr marL="0" indent="0" algn="ctr">
              <a:buNone/>
            </a:pPr>
            <a:r>
              <a:rPr lang="en-GB" sz="4800" dirty="0"/>
              <a:t>John 20:19-23</a:t>
            </a:r>
            <a:endParaRPr lang="en-GB" sz="4400" dirty="0"/>
          </a:p>
        </p:txBody>
      </p:sp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962C4A28-B111-42F7-E9F5-DD8B07E8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108679"/>
            <a:ext cx="3995650" cy="8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0CE3D3-3413-A433-9955-64B33BDA82FA}"/>
              </a:ext>
            </a:extLst>
          </p:cNvPr>
          <p:cNvSpPr txBox="1"/>
          <p:nvPr/>
        </p:nvSpPr>
        <p:spPr>
          <a:xfrm>
            <a:off x="0" y="0"/>
            <a:ext cx="12192000" cy="783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3750"/>
              </a:spcBef>
            </a:pPr>
            <a:r>
              <a:rPr lang="en-GB" sz="3600" b="1" i="0" dirty="0">
                <a:solidFill>
                  <a:srgbClr val="000000"/>
                </a:solidFill>
                <a:effectLst/>
              </a:rPr>
              <a:t>John 20:19-23   </a:t>
            </a:r>
          </a:p>
          <a:p>
            <a:pPr algn="ctr">
              <a:lnSpc>
                <a:spcPts val="4000"/>
              </a:lnSpc>
              <a:spcBef>
                <a:spcPts val="3750"/>
              </a:spcBef>
            </a:pPr>
            <a:r>
              <a:rPr lang="en-GB" sz="36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Then, the same day at evening, being the first </a:t>
            </a:r>
            <a:r>
              <a:rPr lang="en-GB" sz="3600" b="0" i="1" dirty="0">
                <a:solidFill>
                  <a:srgbClr val="000000"/>
                </a:solidFill>
                <a:effectLst/>
              </a:rPr>
              <a:t>day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 of the week, when the doors were shut where the disciples were </a:t>
            </a:r>
            <a:r>
              <a:rPr lang="en-GB" sz="3600" b="0" i="0" baseline="30000" dirty="0">
                <a:solidFill>
                  <a:srgbClr val="000000"/>
                </a:solidFill>
                <a:effectLst/>
              </a:rPr>
              <a:t>[</a:t>
            </a:r>
            <a:r>
              <a:rPr lang="en-GB" sz="3600" b="0" i="0" baseline="30000" dirty="0">
                <a:solidFill>
                  <a:srgbClr val="4A4A4A"/>
                </a:solidFill>
                <a:effectLst/>
                <a:hlinkClick r:id="rId2" tooltip="See footnote a"/>
              </a:rPr>
              <a:t>a</a:t>
            </a:r>
            <a:r>
              <a:rPr lang="en-GB" sz="3600" b="0" i="0" baseline="30000" dirty="0">
                <a:solidFill>
                  <a:srgbClr val="000000"/>
                </a:solidFill>
                <a:effectLst/>
              </a:rPr>
              <a:t>]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assembled, for fear of the Jews, Jesus came and stood in the midst, and said to them, “Peace </a:t>
            </a:r>
            <a:r>
              <a:rPr lang="en-GB" sz="3600" b="0" i="1" dirty="0">
                <a:solidFill>
                  <a:srgbClr val="000000"/>
                </a:solidFill>
                <a:effectLst/>
              </a:rPr>
              <a:t>be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 with you.” </a:t>
            </a:r>
            <a:r>
              <a:rPr lang="en-GB" sz="3600" b="1" i="0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When He had said this, He showed them </a:t>
            </a:r>
            <a:r>
              <a:rPr lang="en-GB" sz="3600" b="0" i="1" dirty="0">
                <a:solidFill>
                  <a:srgbClr val="000000"/>
                </a:solidFill>
                <a:effectLst/>
              </a:rPr>
              <a:t>His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 hands and His side. Then the disciples were glad when they saw the Lord. </a:t>
            </a:r>
            <a:r>
              <a:rPr lang="en-GB" sz="36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So Jesus said to them again, “Peace to you! As the Father has sent Me, I also send you.” </a:t>
            </a:r>
            <a:r>
              <a:rPr lang="en-GB" sz="3600" b="1" i="0" baseline="30000" dirty="0">
                <a:solidFill>
                  <a:srgbClr val="000000"/>
                </a:solidFill>
                <a:effectLst/>
              </a:rPr>
              <a:t>22 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And when He had said this, He breathed on </a:t>
            </a:r>
            <a:r>
              <a:rPr lang="en-GB" sz="3600" b="0" i="1" dirty="0">
                <a:solidFill>
                  <a:srgbClr val="000000"/>
                </a:solidFill>
                <a:effectLst/>
              </a:rPr>
              <a:t>them,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 and said to them, “Receive the Holy Spirit. </a:t>
            </a:r>
            <a:r>
              <a:rPr lang="en-GB" sz="3600" b="1" i="0" baseline="30000" dirty="0">
                <a:solidFill>
                  <a:srgbClr val="000000"/>
                </a:solidFill>
                <a:effectLst/>
              </a:rPr>
              <a:t>23 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If you forgive the sins of any, they are forgiven them; if you retain the </a:t>
            </a:r>
            <a:r>
              <a:rPr lang="en-GB" sz="3600" b="0" i="1" dirty="0">
                <a:solidFill>
                  <a:srgbClr val="000000"/>
                </a:solidFill>
                <a:effectLst/>
              </a:rPr>
              <a:t>sins</a:t>
            </a:r>
            <a:r>
              <a:rPr lang="en-GB" sz="3600" b="0" i="0" dirty="0">
                <a:solidFill>
                  <a:srgbClr val="000000"/>
                </a:solidFill>
                <a:effectLst/>
              </a:rPr>
              <a:t> of any, they are retained.” </a:t>
            </a:r>
            <a:r>
              <a:rPr lang="en-GB" sz="4800" b="1" i="0" baseline="30000" dirty="0">
                <a:solidFill>
                  <a:srgbClr val="000000"/>
                </a:solidFill>
                <a:effectLst/>
                <a:latin typeface="system-ui"/>
              </a:rPr>
              <a:t>  </a:t>
            </a:r>
          </a:p>
          <a:p>
            <a:pPr algn="l">
              <a:spcBef>
                <a:spcPts val="3750"/>
              </a:spcBef>
              <a:buNone/>
            </a:pPr>
            <a:endParaRPr lang="en-GB" sz="4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514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15FC-0037-3B3D-FAC2-84AE6320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25BAC83F-8038-9F06-A527-5443E56A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20" y="85117"/>
            <a:ext cx="3194360" cy="6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23A23-214E-95CD-A1B1-4D60B50B0AF5}"/>
              </a:ext>
            </a:extLst>
          </p:cNvPr>
          <p:cNvSpPr txBox="1"/>
          <p:nvPr/>
        </p:nvSpPr>
        <p:spPr>
          <a:xfrm>
            <a:off x="0" y="728997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1D07C1"/>
                </a:solidFill>
              </a:rPr>
              <a:t>The resurrection of Christ and fear</a:t>
            </a:r>
          </a:p>
          <a:p>
            <a:pPr algn="ctr"/>
            <a:r>
              <a:rPr lang="en-GB" sz="3600" b="1" dirty="0">
                <a:solidFill>
                  <a:srgbClr val="1D07C1"/>
                </a:solidFill>
              </a:rPr>
              <a:t>(John 20:19-23) </a:t>
            </a:r>
            <a:endParaRPr lang="en-GB" sz="2000" b="1" dirty="0">
              <a:solidFill>
                <a:srgbClr val="1D07C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5E489-8A70-5B33-6751-5FE113ACF095}"/>
              </a:ext>
            </a:extLst>
          </p:cNvPr>
          <p:cNvSpPr txBox="1"/>
          <p:nvPr/>
        </p:nvSpPr>
        <p:spPr>
          <a:xfrm>
            <a:off x="159667" y="1707201"/>
            <a:ext cx="12032333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4400" b="1" dirty="0"/>
              <a:t> The disciples fears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4400" b="1" dirty="0"/>
              <a:t> How were the disciples fear dispelled?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accent2"/>
                </a:solidFill>
              </a:rPr>
              <a:t>Christ’s presence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accent2"/>
                </a:solidFill>
              </a:rPr>
              <a:t>Christ’s love </a:t>
            </a:r>
          </a:p>
        </p:txBody>
      </p:sp>
    </p:spTree>
    <p:extLst>
      <p:ext uri="{BB962C8B-B14F-4D97-AF65-F5344CB8AC3E}">
        <p14:creationId xmlns:p14="http://schemas.microsoft.com/office/powerpoint/2010/main" val="23106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D4D8-01C0-09EF-507D-745D750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DB3D4B-BF6E-E962-37AC-22945F27D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682" y="891056"/>
            <a:ext cx="8237287" cy="5491524"/>
          </a:xfrm>
          <a:prstGeom prst="rect">
            <a:avLst/>
          </a:prstGeom>
        </p:spPr>
      </p:pic>
      <p:pic>
        <p:nvPicPr>
          <p:cNvPr id="4098" name="Picture 2" descr="STRATOSPHERE TOWER (2025) All You Should Know BEFORE You Go (with Reviews)">
            <a:extLst>
              <a:ext uri="{FF2B5EF4-FFF2-40B4-BE49-F238E27FC236}">
                <a16:creationId xmlns:a16="http://schemas.microsoft.com/office/drawing/2014/main" id="{4D9D4886-E734-7B2B-CBD0-B591F25C5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A803-A1DF-CD1C-FDC7-AEB20EFD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9BF2-4674-6F60-C90F-9F8DA00A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nsanity (ride) - Wikipedia">
            <a:extLst>
              <a:ext uri="{FF2B5EF4-FFF2-40B4-BE49-F238E27FC236}">
                <a16:creationId xmlns:a16="http://schemas.microsoft.com/office/drawing/2014/main" id="{9956986D-8B5D-E396-F4DA-19396B6E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9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BC45-1D2F-B42A-D5CA-751CC1C6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3B4B-FC50-F192-6E0E-12F46B38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&quot;Insanity&quot; thrill ride - Las Vegas - Stratosphere">
            <a:extLst>
              <a:ext uri="{FF2B5EF4-FFF2-40B4-BE49-F238E27FC236}">
                <a16:creationId xmlns:a16="http://schemas.microsoft.com/office/drawing/2014/main" id="{99CE5633-0FE7-0DB4-755F-68C4BB8E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2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7383-63B3-6C17-F591-6FF30D5E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9860-35FB-DBEA-FC1C-B5424B7B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D] FULL Stratosphere Tower Tour - 4 Rides - Highest Thrill Rides in the  World - Las Vegas - YouTube">
            <a:extLst>
              <a:ext uri="{FF2B5EF4-FFF2-40B4-BE49-F238E27FC236}">
                <a16:creationId xmlns:a16="http://schemas.microsoft.com/office/drawing/2014/main" id="{159EC68A-4E20-AA9C-8E6F-DFDEA6C4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" y="145059"/>
            <a:ext cx="11542451" cy="6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EAB37-546C-6928-B07F-8BD21A2B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1F163D5C-7BDB-D7FD-0E89-32B25AD9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20" y="85117"/>
            <a:ext cx="3194360" cy="6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8BFAC3-3D02-8E13-CEA4-075DEE313339}"/>
              </a:ext>
            </a:extLst>
          </p:cNvPr>
          <p:cNvSpPr txBox="1"/>
          <p:nvPr/>
        </p:nvSpPr>
        <p:spPr>
          <a:xfrm>
            <a:off x="0" y="728997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1D07C1"/>
                </a:solidFill>
              </a:rPr>
              <a:t>The resurrection of Christ and fear</a:t>
            </a:r>
          </a:p>
          <a:p>
            <a:pPr algn="ctr"/>
            <a:r>
              <a:rPr lang="en-GB" sz="3600" b="1" dirty="0">
                <a:solidFill>
                  <a:srgbClr val="1D07C1"/>
                </a:solidFill>
              </a:rPr>
              <a:t>(John 20:19-23) </a:t>
            </a:r>
            <a:endParaRPr lang="en-GB" sz="2000" b="1" dirty="0">
              <a:solidFill>
                <a:srgbClr val="1D07C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6530C-0100-F311-83E0-955948A8BCB2}"/>
              </a:ext>
            </a:extLst>
          </p:cNvPr>
          <p:cNvSpPr txBox="1"/>
          <p:nvPr/>
        </p:nvSpPr>
        <p:spPr>
          <a:xfrm>
            <a:off x="159667" y="1707201"/>
            <a:ext cx="12032333" cy="50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4400" b="1" dirty="0"/>
              <a:t> The disciples fears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4400" b="1" dirty="0"/>
              <a:t> How were the disciples fear dispelled?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accent2"/>
                </a:solidFill>
              </a:rPr>
              <a:t>Christ’s presence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accent2"/>
                </a:solidFill>
              </a:rPr>
              <a:t>Christ’s love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accent2"/>
                </a:solidFill>
              </a:rPr>
              <a:t>Christ’s peace  </a:t>
            </a:r>
          </a:p>
        </p:txBody>
      </p:sp>
    </p:spTree>
    <p:extLst>
      <p:ext uri="{BB962C8B-B14F-4D97-AF65-F5344CB8AC3E}">
        <p14:creationId xmlns:p14="http://schemas.microsoft.com/office/powerpoint/2010/main" val="7919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218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Juge</dc:creator>
  <cp:lastModifiedBy>Juge Ram</cp:lastModifiedBy>
  <cp:revision>140</cp:revision>
  <dcterms:created xsi:type="dcterms:W3CDTF">2020-02-16T09:25:01Z</dcterms:created>
  <dcterms:modified xsi:type="dcterms:W3CDTF">2025-04-20T14:25:29Z</dcterms:modified>
</cp:coreProperties>
</file>