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1D07C1"/>
    <a:srgbClr val="0182C7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107" d="100"/>
          <a:sy n="107" d="100"/>
        </p:scale>
        <p:origin x="67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D026D-C2F8-49A3-8D35-FB4FA0E088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86C31D-C876-4D16-9818-422B868880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155C54-2A4A-49E7-8C8A-EB0B94E02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F8521C-2B68-4960-83D0-0EA76C4D3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206A0-C96E-4447-A43D-AF7549DCE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079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D07FB-E864-4E74-9ACD-E758687C8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723258-97CC-4B91-A42B-C84200F0F5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D7F2A1-212C-4D7F-B05E-F57EDC97E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E56C1-F319-47C7-8FFA-01A18F85E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61E247-DC20-425A-8526-E0D57106E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63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F9EF67-2FFA-4C10-BF05-804F5121E6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A19568-F0CF-4807-BB81-7C69B873C6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FEC377-78AE-40EF-B1F0-0318850F2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DEAB5-04DC-4804-84DE-60874AC2A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7C734-49EB-46F4-AEF2-2D4CE39D9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5693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39514-282A-4D12-81BC-ECA96B089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3C3C2-7522-45D7-819A-F16362693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A6B11E-A0EA-4F44-95FB-EB38328F3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93C56-D61A-43B5-B95C-F24BBDA85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D4FC2E-6F07-46D7-AF1D-2278948AB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183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569D4-F371-47B7-9CB3-F2FC8D560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411891-498F-408C-A9A7-C15FB1C326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28B78-444B-4A5D-8C46-0BD8151C0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E867F6-8F0D-4E3C-A744-9F21183DA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FF8FE2-7057-4698-A0AC-5CB644DCE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016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A34A7-5097-45C3-8729-716FFB130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EFF78-BC89-4E94-B772-ABAA10407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3D718B-5C8A-4FCC-8686-E536CA87B8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281B69-6FFB-4CD4-8941-99926EACE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D46DDD-AA95-4F28-BF91-C1596EE3D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1D5591-9737-4568-A303-09C068FFD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848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5D7E8-9794-4F9E-B4C3-F91B33484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D20E64-8604-439F-A0CF-164BB3D370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A270B2-9199-42D3-ADD9-7272982656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07A6D4-429D-46DF-9EF4-23A57DE68B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D65813-192B-4C0E-AF47-E4FB98D8ED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23FAED-385A-44D6-8B6A-2A7C59C83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D8299D-A3D0-4BB6-AFD7-725AB48F7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7E8447-7791-458B-A4FC-5D8884F6F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032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E3657-4F05-4CC0-80E5-4A4027225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035650-04A6-4597-B2C3-FB962F8B2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525818-49BC-4545-85D2-B2289C6AB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7C7E61-5E21-4C37-86BC-CCA2D39E7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364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58CCFB-4CBF-4D17-BE85-2D53D050A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1FAB83-76CB-4908-AB84-8D3E8478D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59E2E7-0A1E-4242-8A63-2D87A1C2B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14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9B8E8-3D7F-4A9B-8E91-1D370C432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DFDBE-A99E-495B-A414-94480F772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8359E0-E0B9-423C-A66A-84DE8DD5F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5E53D2-83CE-477F-897A-95ACC42CA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62F7C1-D2FA-4164-906D-CF55E370D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FE273D-795B-4284-8E97-2F747A7D7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569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31753-AF38-4E09-944A-4543FC718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72A5-E99B-4185-9CB9-D0865CE94D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F59E70-6939-4E42-959F-596F951479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ED65F6-BEAA-42A3-B5FD-B40DDD309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9EBDA9-4B19-4D4F-8F1B-3C56BB2BC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5EFFC1-71D6-459B-9630-DDAC32FA3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330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28DCC8-4265-4659-A03F-F688060EA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5F4ED1-DA07-4143-BFBF-A168AC375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27382C-1508-485A-93DA-B480DEDECC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762CB-041F-4030-9010-D05BCDA944FE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3E436-A389-4F19-845D-DECE36C079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BA7FEC-FAF8-4C64-BFB3-F2C3FDF20E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989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EDDC1-E6AE-400F-B73E-97DB91078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506662"/>
            <a:ext cx="121920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6600" b="1" dirty="0"/>
              <a:t>Bible Reading </a:t>
            </a:r>
          </a:p>
          <a:p>
            <a:pPr marL="0" indent="0" algn="ctr">
              <a:buNone/>
            </a:pPr>
            <a:r>
              <a:rPr lang="en-GB" sz="4400" dirty="0"/>
              <a:t>Ephesians (</a:t>
            </a:r>
            <a:r>
              <a:rPr lang="pa-IN" sz="4000" dirty="0"/>
              <a:t>ਅਫ਼ਸੀਆਂ</a:t>
            </a:r>
            <a:r>
              <a:rPr lang="en-GB" sz="4400" dirty="0"/>
              <a:t>)</a:t>
            </a:r>
            <a:r>
              <a:rPr lang="en-GB" sz="4000" dirty="0"/>
              <a:t> </a:t>
            </a:r>
            <a:r>
              <a:rPr lang="en-GB" sz="4400" dirty="0"/>
              <a:t>6:1-4</a:t>
            </a:r>
          </a:p>
        </p:txBody>
      </p:sp>
      <p:pic>
        <p:nvPicPr>
          <p:cNvPr id="4" name="Picture 2" descr="Emmanuel Church Handsworth">
            <a:extLst>
              <a:ext uri="{FF2B5EF4-FFF2-40B4-BE49-F238E27FC236}">
                <a16:creationId xmlns:a16="http://schemas.microsoft.com/office/drawing/2014/main" id="{962C4A28-B111-42F7-E9F5-DD8B07E8FD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8175" y="108679"/>
            <a:ext cx="3995650" cy="805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5673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3EA7F-3305-5A60-17A2-84FEE31AE3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Emmanuel Church Handsworth">
            <a:extLst>
              <a:ext uri="{FF2B5EF4-FFF2-40B4-BE49-F238E27FC236}">
                <a16:creationId xmlns:a16="http://schemas.microsoft.com/office/drawing/2014/main" id="{E55A72B4-4114-5921-FE57-DEA8CF012F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6742" y="103385"/>
            <a:ext cx="3044070" cy="613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221FD2B-330A-1774-671D-0FFC6E21ED27}"/>
              </a:ext>
            </a:extLst>
          </p:cNvPr>
          <p:cNvSpPr txBox="1"/>
          <p:nvPr/>
        </p:nvSpPr>
        <p:spPr>
          <a:xfrm>
            <a:off x="440108" y="2502767"/>
            <a:ext cx="12074623" cy="4369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arenBoth"/>
            </a:pPr>
            <a:r>
              <a:rPr lang="en-GB" sz="3600" b="1" dirty="0">
                <a:solidFill>
                  <a:srgbClr val="1D07C1"/>
                </a:solidFill>
              </a:rPr>
              <a:t>If parents themselves do not control their own anger or wrath </a:t>
            </a:r>
            <a:r>
              <a:rPr lang="en-GB" sz="3200" b="1" dirty="0">
                <a:solidFill>
                  <a:srgbClr val="1D07C1"/>
                </a:solidFill>
              </a:rPr>
              <a:t>(Ephesians 4:26)</a:t>
            </a:r>
          </a:p>
          <a:p>
            <a:pPr marL="742950" indent="-742950">
              <a:lnSpc>
                <a:spcPts val="4800"/>
              </a:lnSpc>
              <a:buAutoNum type="arabicParenBoth"/>
            </a:pPr>
            <a:r>
              <a:rPr lang="en-GB" sz="3600" b="1" dirty="0">
                <a:solidFill>
                  <a:srgbClr val="1D07C1"/>
                </a:solidFill>
              </a:rPr>
              <a:t>If they over discipline or under discipline </a:t>
            </a:r>
            <a:r>
              <a:rPr lang="en-GB" sz="3200" b="1" dirty="0">
                <a:solidFill>
                  <a:srgbClr val="1D07C1"/>
                </a:solidFill>
              </a:rPr>
              <a:t>(Hebrews 12:6)</a:t>
            </a:r>
          </a:p>
          <a:p>
            <a:pPr marL="742950" indent="-742950">
              <a:lnSpc>
                <a:spcPts val="4800"/>
              </a:lnSpc>
              <a:buAutoNum type="arabicParenBoth"/>
            </a:pPr>
            <a:r>
              <a:rPr lang="en-GB" sz="3600" b="1" dirty="0">
                <a:solidFill>
                  <a:srgbClr val="1D07C1"/>
                </a:solidFill>
              </a:rPr>
              <a:t>If they have favourites </a:t>
            </a:r>
            <a:r>
              <a:rPr lang="en-GB" sz="3200" b="1" dirty="0">
                <a:solidFill>
                  <a:srgbClr val="1D07C1"/>
                </a:solidFill>
              </a:rPr>
              <a:t>(Genesis 25:28, 37:3)</a:t>
            </a:r>
          </a:p>
          <a:p>
            <a:pPr marL="742950" indent="-742950">
              <a:lnSpc>
                <a:spcPts val="4800"/>
              </a:lnSpc>
              <a:buAutoNum type="arabicParenBoth"/>
            </a:pPr>
            <a:r>
              <a:rPr lang="en-GB" sz="3600" b="1" dirty="0">
                <a:solidFill>
                  <a:srgbClr val="1D07C1"/>
                </a:solidFill>
              </a:rPr>
              <a:t>If they are selfish </a:t>
            </a:r>
            <a:r>
              <a:rPr lang="en-GB" sz="3200" b="1" dirty="0">
                <a:solidFill>
                  <a:srgbClr val="1D07C1"/>
                </a:solidFill>
              </a:rPr>
              <a:t>(Philippians 2:3, Romans 2:8)</a:t>
            </a:r>
          </a:p>
          <a:p>
            <a:pPr marL="742950" indent="-742950">
              <a:lnSpc>
                <a:spcPts val="4800"/>
              </a:lnSpc>
              <a:buFontTx/>
              <a:buAutoNum type="arabicParenBoth"/>
            </a:pPr>
            <a:r>
              <a:rPr lang="en-GB" sz="3600" b="1" dirty="0">
                <a:solidFill>
                  <a:srgbClr val="1D07C1"/>
                </a:solidFill>
              </a:rPr>
              <a:t>If they are absent fathers or parents </a:t>
            </a:r>
            <a:r>
              <a:rPr lang="en-GB" sz="3200" b="1" dirty="0">
                <a:solidFill>
                  <a:srgbClr val="1D07C1"/>
                </a:solidFill>
              </a:rPr>
              <a:t>(Proverbs 27:8) </a:t>
            </a:r>
          </a:p>
          <a:p>
            <a:pPr marL="742950" indent="-742950">
              <a:lnSpc>
                <a:spcPts val="4800"/>
              </a:lnSpc>
              <a:buAutoNum type="arabicParenBoth"/>
            </a:pPr>
            <a:r>
              <a:rPr lang="en-GB" sz="3600" b="1" dirty="0">
                <a:solidFill>
                  <a:srgbClr val="1D07C1"/>
                </a:solidFill>
              </a:rPr>
              <a:t>If the are hypocritical </a:t>
            </a:r>
            <a:r>
              <a:rPr lang="en-GB" sz="3200" b="1" dirty="0">
                <a:solidFill>
                  <a:srgbClr val="1D07C1"/>
                </a:solidFill>
              </a:rPr>
              <a:t>(Matthew 7:5, 18:6)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C2D178-2F9F-2F49-C5FE-33615AD68317}"/>
              </a:ext>
            </a:extLst>
          </p:cNvPr>
          <p:cNvSpPr txBox="1"/>
          <p:nvPr/>
        </p:nvSpPr>
        <p:spPr>
          <a:xfrm>
            <a:off x="92778" y="1785876"/>
            <a:ext cx="83872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>
                <a:solidFill>
                  <a:srgbClr val="FF0000"/>
                </a:solidFill>
              </a:rPr>
              <a:t>Parents can provoke children to wrath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5E66494-ABB2-45B1-90F6-CE0DA04E5380}"/>
              </a:ext>
            </a:extLst>
          </p:cNvPr>
          <p:cNvSpPr txBox="1"/>
          <p:nvPr/>
        </p:nvSpPr>
        <p:spPr>
          <a:xfrm>
            <a:off x="1760471" y="584624"/>
            <a:ext cx="8788433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000" b="1" dirty="0"/>
              <a:t>“Do not provoke your children to wrath”</a:t>
            </a:r>
          </a:p>
          <a:p>
            <a:pPr algn="ctr"/>
            <a:r>
              <a:rPr lang="en-GB" sz="3600" b="1" dirty="0"/>
              <a:t>(Ephesians 6:4a)</a:t>
            </a:r>
          </a:p>
        </p:txBody>
      </p:sp>
    </p:spTree>
    <p:extLst>
      <p:ext uri="{BB962C8B-B14F-4D97-AF65-F5344CB8AC3E}">
        <p14:creationId xmlns:p14="http://schemas.microsoft.com/office/powerpoint/2010/main" val="2546525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94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Juge</dc:creator>
  <cp:lastModifiedBy>Juge Ram</cp:lastModifiedBy>
  <cp:revision>27</cp:revision>
  <dcterms:created xsi:type="dcterms:W3CDTF">2020-02-16T09:25:01Z</dcterms:created>
  <dcterms:modified xsi:type="dcterms:W3CDTF">2025-01-12T09:21:49Z</dcterms:modified>
</cp:coreProperties>
</file>