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5" r:id="rId3"/>
    <p:sldId id="264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362B15-E15A-4D74-85B1-25FF08C532B0}" v="57" dt="2024-10-12T22:02:33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57453-A655-4794-8F84-B8CF0A754715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C41AB-FC33-4C6C-998B-982834EE3D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8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C41AB-FC33-4C6C-998B-982834EE3D8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840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10/11/2024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2243023" y="2334994"/>
            <a:ext cx="77059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Reading</a:t>
            </a:r>
          </a:p>
          <a:p>
            <a:pPr algn="ctr"/>
            <a:r>
              <a:rPr lang="en-GB" sz="5400" dirty="0"/>
              <a:t>Ephesians</a:t>
            </a:r>
            <a:r>
              <a:rPr lang="en-GB" sz="4800" dirty="0"/>
              <a:t> </a:t>
            </a:r>
            <a:r>
              <a:rPr lang="en-GB" sz="4400" dirty="0"/>
              <a:t>(</a:t>
            </a:r>
            <a:r>
              <a:rPr lang="pa-IN" sz="4400" dirty="0"/>
              <a:t>ਅਫ਼ਸੀਆਂ</a:t>
            </a:r>
            <a:r>
              <a:rPr lang="en-GB" sz="4400" dirty="0"/>
              <a:t>) </a:t>
            </a:r>
            <a:r>
              <a:rPr lang="en-GB" sz="4800" dirty="0"/>
              <a:t>5:18-33</a:t>
            </a:r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E3788-C7A1-9F96-E158-BC0271372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E746FE33-D921-4005-E23A-CBFAC31C4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952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C12D93-9894-A40F-E77C-A656AEFCF120}"/>
              </a:ext>
            </a:extLst>
          </p:cNvPr>
          <p:cNvSpPr txBox="1"/>
          <p:nvPr/>
        </p:nvSpPr>
        <p:spPr>
          <a:xfrm>
            <a:off x="-85725" y="0"/>
            <a:ext cx="4086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pairs of important truths in marriage 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0ECED5-F637-71EE-5E23-06279A5A7777}"/>
              </a:ext>
            </a:extLst>
          </p:cNvPr>
          <p:cNvSpPr txBox="1"/>
          <p:nvPr/>
        </p:nvSpPr>
        <p:spPr>
          <a:xfrm>
            <a:off x="109537" y="830997"/>
            <a:ext cx="11972924" cy="6976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4000" b="1" dirty="0"/>
              <a:t> Leave and cleave (Eph 5:31)</a:t>
            </a:r>
          </a:p>
          <a:p>
            <a:pPr>
              <a:lnSpc>
                <a:spcPts val="3700"/>
              </a:lnSpc>
            </a:pPr>
            <a:r>
              <a:rPr lang="en-GB" sz="2800" b="1" dirty="0">
                <a:solidFill>
                  <a:srgbClr val="3803BD"/>
                </a:solidFill>
              </a:rPr>
              <a:t>	</a:t>
            </a:r>
            <a:r>
              <a:rPr lang="en-GB" sz="3200" b="1" dirty="0">
                <a:solidFill>
                  <a:srgbClr val="3803BD"/>
                </a:solidFill>
              </a:rPr>
              <a:t>Leaving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We are to consider ourselves as husbands/wives first before sons/daughters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Leaving involves a physical leaving of the home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Leaving also involves an emotional break from parents</a:t>
            </a:r>
          </a:p>
          <a:p>
            <a:pPr marL="990600" lvl="1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If we don’t leave we will always be children and not responsible men and women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500" b="1" dirty="0">
              <a:solidFill>
                <a:srgbClr val="FF0000"/>
              </a:solidFill>
            </a:endParaRPr>
          </a:p>
          <a:p>
            <a:r>
              <a:rPr lang="en-GB" sz="2800" b="1" dirty="0">
                <a:solidFill>
                  <a:srgbClr val="3803BD"/>
                </a:solidFill>
              </a:rPr>
              <a:t>	</a:t>
            </a:r>
            <a:r>
              <a:rPr lang="en-GB" sz="3200" b="1" dirty="0">
                <a:solidFill>
                  <a:srgbClr val="3803BD"/>
                </a:solidFill>
              </a:rPr>
              <a:t>Cleaving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Cleaving means “to be joined” or “glued up”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Cleaving is a reference to the physical sexual oneness but also the mental, emotional &amp; spiritual oneness </a:t>
            </a:r>
          </a:p>
          <a:p>
            <a:pPr marL="1028700" lvl="1" indent="-571500">
              <a:lnSpc>
                <a:spcPts val="37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If couples do not “leave and cleave” the marriage will suffer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1100" b="1" dirty="0">
              <a:solidFill>
                <a:srgbClr val="FF0000"/>
              </a:solidFill>
            </a:endParaRPr>
          </a:p>
          <a:p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25363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952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193D0E-50A1-37C5-EAC9-3B73E9369C78}"/>
              </a:ext>
            </a:extLst>
          </p:cNvPr>
          <p:cNvSpPr txBox="1"/>
          <p:nvPr/>
        </p:nvSpPr>
        <p:spPr>
          <a:xfrm>
            <a:off x="109537" y="834488"/>
            <a:ext cx="119729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(2) Christ and the Church (Eph 5:32)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500" b="1" dirty="0">
                <a:solidFill>
                  <a:srgbClr val="FF0000"/>
                </a:solidFill>
              </a:rPr>
              <a:t>We are to leave and cleave and be one with our wives, this is like Christ and the church (v32)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500" b="1" dirty="0">
                <a:solidFill>
                  <a:srgbClr val="FF0000"/>
                </a:solidFill>
              </a:rPr>
              <a:t>Genesis 2:23-24 parallels Ephesians 5:30-31</a:t>
            </a:r>
          </a:p>
          <a:p>
            <a:r>
              <a:rPr lang="en-GB" b="1" dirty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500" b="1" dirty="0">
                <a:solidFill>
                  <a:srgbClr val="FF0000"/>
                </a:solidFill>
              </a:rPr>
              <a:t>Just a Eve came out of Adam’s side, the Church came out of Christ’s wounds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500" b="1" dirty="0">
                <a:solidFill>
                  <a:srgbClr val="FF0000"/>
                </a:solidFill>
              </a:rPr>
              <a:t>Christ left His father for his bride, we are to leave our parents for our bride</a:t>
            </a:r>
          </a:p>
          <a:p>
            <a:r>
              <a:rPr lang="en-GB" sz="35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44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5744EC-6BA0-26EF-F23B-1F90824B1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034DBE9C-57A0-F6FF-27B0-1EBE04F76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952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A986BE-249B-DA26-B243-F65E1C3FE2BF}"/>
              </a:ext>
            </a:extLst>
          </p:cNvPr>
          <p:cNvSpPr txBox="1"/>
          <p:nvPr/>
        </p:nvSpPr>
        <p:spPr>
          <a:xfrm>
            <a:off x="109537" y="920213"/>
            <a:ext cx="11972924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(3) Love and respect (Eph 5:33)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4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500" b="1" dirty="0">
                <a:solidFill>
                  <a:srgbClr val="FF0000"/>
                </a:solidFill>
              </a:rPr>
              <a:t>Above everything a wife wants to be loved – do it as Christ loved the church </a:t>
            </a:r>
          </a:p>
          <a:p>
            <a:r>
              <a:rPr lang="en-GB" sz="1600" b="1" dirty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500" b="1" dirty="0">
                <a:solidFill>
                  <a:srgbClr val="FF0000"/>
                </a:solidFill>
              </a:rPr>
              <a:t>Above everything a husband wants to be respected – do it as the church respects Christ </a:t>
            </a:r>
          </a:p>
          <a:p>
            <a:endParaRPr lang="en-GB" sz="2800" b="1" dirty="0"/>
          </a:p>
          <a:p>
            <a:pPr algn="ctr"/>
            <a:r>
              <a:rPr lang="en-GB" sz="4400" b="1" dirty="0">
                <a:solidFill>
                  <a:srgbClr val="3803BD"/>
                </a:solidFill>
              </a:rPr>
              <a:t>This is the secret to marriage, </a:t>
            </a:r>
          </a:p>
          <a:p>
            <a:pPr algn="ctr"/>
            <a:r>
              <a:rPr lang="en-GB" sz="3600" b="1" dirty="0">
                <a:solidFill>
                  <a:srgbClr val="3803BD"/>
                </a:solidFill>
              </a:rPr>
              <a:t>it’s in Christ alone</a:t>
            </a:r>
          </a:p>
          <a:p>
            <a:r>
              <a:rPr lang="en-GB" sz="3500" b="1" dirty="0">
                <a:solidFill>
                  <a:srgbClr val="FF0000"/>
                </a:solidFill>
              </a:rPr>
              <a:t> </a:t>
            </a:r>
          </a:p>
          <a:p>
            <a:endParaRPr lang="en-GB" sz="3500" b="1" dirty="0">
              <a:solidFill>
                <a:srgbClr val="FF0000"/>
              </a:solidFill>
            </a:endParaRPr>
          </a:p>
          <a:p>
            <a:endParaRPr lang="en-GB" sz="3500" b="1" dirty="0">
              <a:solidFill>
                <a:srgbClr val="FF0000"/>
              </a:solidFill>
            </a:endParaRPr>
          </a:p>
          <a:p>
            <a:endParaRPr lang="en-GB" sz="3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2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243</Words>
  <Application>Microsoft Office PowerPoint</Application>
  <PresentationFormat>Widescreen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Juge Ram</dc:creator>
  <cp:lastModifiedBy>Juge Ram</cp:lastModifiedBy>
  <cp:revision>45</cp:revision>
  <dcterms:created xsi:type="dcterms:W3CDTF">2024-10-11T14:11:13Z</dcterms:created>
  <dcterms:modified xsi:type="dcterms:W3CDTF">2024-11-10T09:40:02Z</dcterms:modified>
</cp:coreProperties>
</file>