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04FB-DF22-4EEB-BF61-7BF8F110558C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3EBA9-D2D9-4F60-9342-0F85223CC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6A52F-8E49-40D5-B4D8-58A505E1F408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333-7DAB-4F45-B8F7-5436D5022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A64D9-1519-4E2D-ADAA-2BF785F7505F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54A9-F389-4181-9341-2541092C07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9EE7-918B-412F-A2A4-B060FA3D7941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7FB0B-D81B-4BAA-91D3-93F5A32D9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6A5E-B9D8-4A9C-9931-45C83CA3A2D8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8A4FE-6659-40CD-ACEA-7329057E20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89957-6AAF-4A97-A5D1-57A009A1D2E2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136A-6AD7-4042-9D7B-EA2E3C4E4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9387A-0213-45DD-8AA5-3124B020DE3C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2DC3F-7A02-4F43-98D6-D29AF75B1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2B760-3FE1-4646-82F2-4ED40053A7BB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4751F-937E-4C30-BD8E-1B073C18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FA85-C57A-4E15-B11F-48931C5C65D6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44D7-EDF6-4656-9C23-002DDA76D3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2536-BC31-4E59-88A0-03BB1B4E76F8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975AA-54EC-47C9-97F9-9C98043782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954E9-7A1A-44FE-9700-58EE93E821BB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DBCB-7F05-4534-99BA-F6FEC0794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ADEF1-7E63-46D5-A08F-2D476A2339EC}" type="datetimeFigureOut">
              <a:rPr lang="en-GB"/>
              <a:pPr>
                <a:defRPr/>
              </a:pPr>
              <a:t>10/08/2025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5AA400-CF0F-43DD-B186-6717077425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0" y="2398566"/>
            <a:ext cx="12191999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/>
            <a:r>
              <a:rPr lang="en-GB" sz="6000" b="1" dirty="0">
                <a:latin typeface="Calibri" pitchFamily="34" charset="0"/>
              </a:rPr>
              <a:t>Bible reading </a:t>
            </a:r>
          </a:p>
          <a:p>
            <a:pPr marL="342900" indent="-342900" algn="ctr"/>
            <a:r>
              <a:rPr lang="en-GB" sz="5400" dirty="0">
                <a:latin typeface="Calibri" pitchFamily="34" charset="0"/>
              </a:rPr>
              <a:t>Luke</a:t>
            </a:r>
            <a:r>
              <a:rPr lang="en-GB" sz="4800" dirty="0">
                <a:latin typeface="Calibri" pitchFamily="34" charset="0"/>
              </a:rPr>
              <a:t> </a:t>
            </a:r>
            <a:r>
              <a:rPr lang="en-GB" sz="5400" dirty="0">
                <a:latin typeface="Calibri" pitchFamily="34" charset="0"/>
              </a:rPr>
              <a:t>(</a:t>
            </a:r>
            <a:r>
              <a:rPr lang="pa-IN" sz="4800" dirty="0">
                <a:latin typeface="Calibri" pitchFamily="34" charset="0"/>
              </a:rPr>
              <a:t>ਲੂਕਾ</a:t>
            </a:r>
            <a:r>
              <a:rPr lang="en-GB" sz="5400" dirty="0">
                <a:latin typeface="Calibri" pitchFamily="34" charset="0"/>
              </a:rPr>
              <a:t>)</a:t>
            </a:r>
            <a:r>
              <a:rPr lang="en-GB" sz="4800" dirty="0">
                <a:latin typeface="Calibri" pitchFamily="34" charset="0"/>
              </a:rPr>
              <a:t> </a:t>
            </a:r>
            <a:r>
              <a:rPr lang="en-GB" sz="5400" dirty="0">
                <a:latin typeface="Calibri" pitchFamily="34" charset="0"/>
              </a:rPr>
              <a:t>13:1-9</a:t>
            </a:r>
            <a:endParaRPr lang="en-GB" sz="2400" dirty="0">
              <a:latin typeface="Calibri" pitchFamily="34" charset="0"/>
            </a:endParaRPr>
          </a:p>
        </p:txBody>
      </p:sp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22F1F8C-06F2-4750-BB6E-87FB381D3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7F579-BCC5-51B3-9206-3822697E2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020618ED-1967-48D9-2B61-50526FE3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14EEFB7-A639-2070-7275-07803FD9749D}"/>
              </a:ext>
            </a:extLst>
          </p:cNvPr>
          <p:cNvSpPr txBox="1"/>
          <p:nvPr/>
        </p:nvSpPr>
        <p:spPr>
          <a:xfrm>
            <a:off x="197224" y="950259"/>
            <a:ext cx="1147882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GB" sz="3600" b="1" dirty="0"/>
              <a:t> Why are there disasters and tragedies in the world today?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Its because we live in a fallen and sinful world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9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1BA62-1A23-D4A0-9203-1339C23BA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D5945-713F-63C9-FA4E-EF18BE165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Crash of Air India's B787: a key clue may finally explain what happened -  Futura-Sciences">
            <a:extLst>
              <a:ext uri="{FF2B5EF4-FFF2-40B4-BE49-F238E27FC236}">
                <a16:creationId xmlns:a16="http://schemas.microsoft.com/office/drawing/2014/main" id="{0DA2AE74-FEC7-C8E3-1864-98E797186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3" y="106033"/>
            <a:ext cx="5750975" cy="360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9CF6F60-2BAE-EFE4-32C8-6BB90264CE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726" y="2830749"/>
            <a:ext cx="7050831" cy="391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99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1C86D-021F-3338-6E4A-9783B4D0D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38759B58-ACAE-98E5-7DB7-460949223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757" y="100668"/>
            <a:ext cx="3778486" cy="76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B27787-E8AB-4711-7676-A69581904C2D}"/>
              </a:ext>
            </a:extLst>
          </p:cNvPr>
          <p:cNvSpPr txBox="1"/>
          <p:nvPr/>
        </p:nvSpPr>
        <p:spPr>
          <a:xfrm>
            <a:off x="0" y="860610"/>
            <a:ext cx="1219200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en-GB" sz="3600" b="1" dirty="0"/>
              <a:t> 	Why are there disasters and tragedies in the world 	today?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Its because we live in a fallen and sinful world </a:t>
            </a:r>
            <a:r>
              <a:rPr lang="en-GB" sz="3200" dirty="0">
                <a:solidFill>
                  <a:srgbClr val="FF0000"/>
                </a:solidFill>
              </a:rPr>
              <a:t>(Romans 5:12, 8:21)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sz="3600" b="1" dirty="0"/>
              <a:t>(2) What do disasters and tragedies teach us?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Unless we repent, we will likewise perish (13:3,5)</a:t>
            </a:r>
          </a:p>
          <a:p>
            <a:pPr lvl="1"/>
            <a:endParaRPr lang="en-GB" sz="2400" dirty="0">
              <a:solidFill>
                <a:srgbClr val="FF0000"/>
              </a:solidFill>
            </a:endParaRPr>
          </a:p>
          <a:p>
            <a:pPr marL="742950" indent="-742950">
              <a:buAutoNum type="arabicParenBoth" startAt="3"/>
            </a:pPr>
            <a:r>
              <a:rPr lang="en-GB" sz="3600" b="1" dirty="0"/>
              <a:t>God’s patience &amp; repentance (13:6-9)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God is patience with us, He gives us time to repent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If we do not repent a worst disaster will come on us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4000" dirty="0">
              <a:solidFill>
                <a:srgbClr val="FF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80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</TotalTime>
  <Words>113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77</cp:revision>
  <dcterms:created xsi:type="dcterms:W3CDTF">2017-07-29T15:53:41Z</dcterms:created>
  <dcterms:modified xsi:type="dcterms:W3CDTF">2025-08-10T08:16:33Z</dcterms:modified>
</cp:coreProperties>
</file>