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5" r:id="rId4"/>
    <p:sldId id="264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400" dirty="0"/>
              <a:t>Isaiah</a:t>
            </a:r>
            <a:r>
              <a:rPr lang="en-GB" sz="4000" dirty="0"/>
              <a:t> (</a:t>
            </a:r>
            <a:r>
              <a:rPr lang="pa-IN" sz="3600" dirty="0"/>
              <a:t>ਯਸਾਯਾਹ</a:t>
            </a:r>
            <a:r>
              <a:rPr lang="en-GB" sz="3600" dirty="0"/>
              <a:t>)</a:t>
            </a:r>
            <a:r>
              <a:rPr lang="en-GB" sz="4000" dirty="0"/>
              <a:t> 49:15-16</a:t>
            </a:r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25E41F-32AE-2E46-4F48-79B0B7F16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C1690733-1702-38C1-A08F-BBB8171F2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42" y="103385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undefined">
            <a:extLst>
              <a:ext uri="{FF2B5EF4-FFF2-40B4-BE49-F238E27FC236}">
                <a16:creationId xmlns:a16="http://schemas.microsoft.com/office/drawing/2014/main" id="{74EEEC0D-AD67-9E96-DBD8-E73207EEA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720" y="823713"/>
            <a:ext cx="3473716" cy="521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685BBF-D3D7-24E8-6063-1846AB9AC83D}"/>
              </a:ext>
            </a:extLst>
          </p:cNvPr>
          <p:cNvSpPr txBox="1"/>
          <p:nvPr/>
        </p:nvSpPr>
        <p:spPr>
          <a:xfrm>
            <a:off x="2275425" y="6144065"/>
            <a:ext cx="2520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Nabeel Qureshi 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BD767834-8E17-7565-F718-17B813E3F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00" y="1220473"/>
            <a:ext cx="3453538" cy="528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20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CA2161-CC7C-4198-2F42-1312EB36B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E9A86052-2E93-3580-24C7-12298ABB9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42" y="103385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294ABB-73CC-7238-6CD1-FDC068A02458}"/>
              </a:ext>
            </a:extLst>
          </p:cNvPr>
          <p:cNvSpPr txBox="1"/>
          <p:nvPr/>
        </p:nvSpPr>
        <p:spPr>
          <a:xfrm>
            <a:off x="0" y="833512"/>
            <a:ext cx="12353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(1) The Israelites felt abandoned and unloved by God</a:t>
            </a:r>
          </a:p>
        </p:txBody>
      </p:sp>
    </p:spTree>
    <p:extLst>
      <p:ext uri="{BB962C8B-B14F-4D97-AF65-F5344CB8AC3E}">
        <p14:creationId xmlns:p14="http://schemas.microsoft.com/office/powerpoint/2010/main" val="358900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D70877-29A6-FD5F-BF71-F0C098C15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8A1BCDF7-A93E-F0C9-5D44-6DD9F9959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42" y="103385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ap of the Exile to Babylon and Back to Jerusalem | Saint Mary's Press">
            <a:extLst>
              <a:ext uri="{FF2B5EF4-FFF2-40B4-BE49-F238E27FC236}">
                <a16:creationId xmlns:a16="http://schemas.microsoft.com/office/drawing/2014/main" id="{CD4870EA-BED5-B874-75B4-6754135E89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0" t="27315" r="21624" b="13499"/>
          <a:stretch/>
        </p:blipFill>
        <p:spPr bwMode="auto">
          <a:xfrm>
            <a:off x="1261353" y="865760"/>
            <a:ext cx="9251260" cy="588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38FB55-3A68-51C5-DF41-DB10F869B2BE}"/>
              </a:ext>
            </a:extLst>
          </p:cNvPr>
          <p:cNvSpPr txBox="1"/>
          <p:nvPr/>
        </p:nvSpPr>
        <p:spPr>
          <a:xfrm>
            <a:off x="11527277" y="-2529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16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3EA7F-3305-5A60-17A2-84FEE31AE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E55A72B4-4114-5921-FE57-DEA8CF012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42" y="103385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21FD2B-330A-1774-671D-0FFC6E21ED27}"/>
              </a:ext>
            </a:extLst>
          </p:cNvPr>
          <p:cNvSpPr txBox="1"/>
          <p:nvPr/>
        </p:nvSpPr>
        <p:spPr>
          <a:xfrm>
            <a:off x="0" y="690072"/>
            <a:ext cx="12192000" cy="625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(1) The Israelites felt abandoned and unloved by God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1000" b="1" dirty="0"/>
          </a:p>
          <a:p>
            <a:r>
              <a:rPr lang="en-GB" sz="4000" b="1" dirty="0"/>
              <a:t>(2) What was God’s reply? </a:t>
            </a:r>
          </a:p>
          <a:p>
            <a:endParaRPr lang="en-GB" sz="400" b="1" dirty="0">
              <a:solidFill>
                <a:srgbClr val="1D07C1"/>
              </a:solidFill>
            </a:endParaRPr>
          </a:p>
          <a:p>
            <a:pPr marL="1314450" lvl="1" indent="-857250">
              <a:buAutoNum type="romanLcParenBoth"/>
            </a:pPr>
            <a:r>
              <a:rPr lang="en-GB" sz="3600" b="1" dirty="0">
                <a:solidFill>
                  <a:srgbClr val="FF0000"/>
                </a:solidFill>
              </a:rPr>
              <a:t>God gives the example of  mother with a nursing child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1D07C1"/>
                </a:solidFill>
              </a:rPr>
              <a:t>A mother and a nursing child is one of the strongest bonds in life  </a:t>
            </a:r>
          </a:p>
          <a:p>
            <a:pPr lvl="1"/>
            <a:r>
              <a:rPr lang="en-GB" sz="3600" b="1" dirty="0">
                <a:solidFill>
                  <a:srgbClr val="FF0000"/>
                </a:solidFill>
              </a:rPr>
              <a:t>(ii)  God gives a comparison of His love for His people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1D07C1"/>
                </a:solidFill>
              </a:rPr>
              <a:t>His love is greater and more intense than a mother’s love for a nursing child</a:t>
            </a:r>
          </a:p>
          <a:p>
            <a:pPr lvl="1"/>
            <a:r>
              <a:rPr lang="en-GB" sz="3600" b="1" dirty="0">
                <a:solidFill>
                  <a:srgbClr val="FF0000"/>
                </a:solidFill>
              </a:rPr>
              <a:t>(iii) God gives example of how He never forgets His people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1D07C1"/>
                </a:solidFill>
              </a:rPr>
              <a:t>Its like we are inscribed on the palm of His hand, we are constantly in His thoughts  </a:t>
            </a:r>
          </a:p>
        </p:txBody>
      </p:sp>
    </p:spTree>
    <p:extLst>
      <p:ext uri="{BB962C8B-B14F-4D97-AF65-F5344CB8AC3E}">
        <p14:creationId xmlns:p14="http://schemas.microsoft.com/office/powerpoint/2010/main" val="254652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122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75</cp:revision>
  <dcterms:created xsi:type="dcterms:W3CDTF">2020-02-16T09:25:01Z</dcterms:created>
  <dcterms:modified xsi:type="dcterms:W3CDTF">2025-02-09T09:26:10Z</dcterms:modified>
</cp:coreProperties>
</file>