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1710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Luke 22:1-6 </a:t>
            </a:r>
            <a:r>
              <a:rPr lang="en-GB" sz="4000" dirty="0"/>
              <a:t>(</a:t>
            </a:r>
            <a:r>
              <a:rPr lang="pa-IN" sz="4000" dirty="0"/>
              <a:t>ਲੂਕਾ</a:t>
            </a:r>
            <a:r>
              <a:rPr lang="en-GB" sz="4000" dirty="0"/>
              <a:t>) </a:t>
            </a:r>
            <a:r>
              <a:rPr lang="en-GB" sz="4400" dirty="0"/>
              <a:t>&amp; </a:t>
            </a:r>
          </a:p>
          <a:p>
            <a:pPr marL="0" indent="0" algn="ctr">
              <a:buNone/>
            </a:pPr>
            <a:r>
              <a:rPr lang="en-GB" sz="4400" dirty="0"/>
              <a:t>Matthew </a:t>
            </a:r>
            <a:r>
              <a:rPr lang="en-GB" sz="4000" dirty="0"/>
              <a:t>(</a:t>
            </a:r>
            <a:r>
              <a:rPr lang="pa-IN" sz="4000" dirty="0"/>
              <a:t>ਮੱਤੀ</a:t>
            </a:r>
            <a:r>
              <a:rPr lang="en-GB" sz="4000" dirty="0"/>
              <a:t>) </a:t>
            </a:r>
            <a:r>
              <a:rPr lang="en-GB" sz="4400" dirty="0"/>
              <a:t>26:47-50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090BF-94D5-0B55-99C8-525A5EC9E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ABA04276-483C-A53C-B391-60DC5A7C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0" y="85117"/>
            <a:ext cx="3194360" cy="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EA9B9-9A39-6EF5-49C2-D4D1DA94AD59}"/>
              </a:ext>
            </a:extLst>
          </p:cNvPr>
          <p:cNvSpPr txBox="1"/>
          <p:nvPr/>
        </p:nvSpPr>
        <p:spPr>
          <a:xfrm>
            <a:off x="0" y="753061"/>
            <a:ext cx="12469906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r>
              <a:rPr lang="en-GB" sz="2800" b="1" u="sng" dirty="0"/>
              <a:t>Who conspired with Judas to betray Jesus?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The Chief Priests and Scribes – The religious leaders (Luke 22:2)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They were envious of Jesus (Matthew 27:18)</a:t>
            </a:r>
            <a:endParaRPr lang="en-GB" sz="900" b="1" dirty="0">
              <a:solidFill>
                <a:srgbClr val="FF0000"/>
              </a:solidFill>
            </a:endParaRPr>
          </a:p>
          <a:p>
            <a:pPr lvl="1"/>
            <a:endParaRPr lang="en-GB" sz="100" b="1" dirty="0">
              <a:solidFill>
                <a:srgbClr val="FF0000"/>
              </a:solidFill>
            </a:endParaRPr>
          </a:p>
          <a:p>
            <a:pPr marL="742950" indent="-742950">
              <a:buAutoNum type="arabicParenBoth"/>
            </a:pPr>
            <a:r>
              <a:rPr lang="en-GB" sz="2800" b="1" u="sng" dirty="0"/>
              <a:t>Remember it was Judas, was one of the disciples who betrayed Jesus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Judas was in a privileged position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Like Judas many will say “Lord, Lord” but Christ will reject (Matt 7:22)</a:t>
            </a:r>
          </a:p>
          <a:p>
            <a:r>
              <a:rPr lang="en-GB" sz="2800" b="1" dirty="0"/>
              <a:t>(3)    </a:t>
            </a:r>
            <a:r>
              <a:rPr lang="en-GB" sz="2800" b="1" u="sng" dirty="0"/>
              <a:t>Why did Judas betray Jesus?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It was for money out of greed (Luke 22:5, Matthew 26:14-16, John 12:5-6)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1 Tim 6:10 - the love of money is a root to all evil </a:t>
            </a:r>
          </a:p>
          <a:p>
            <a:pPr marL="0" lvl="1"/>
            <a:r>
              <a:rPr lang="en-GB" sz="2800" b="1" dirty="0"/>
              <a:t>(4)    </a:t>
            </a:r>
            <a:r>
              <a:rPr lang="en-GB" sz="2800" b="1" u="sng" dirty="0"/>
              <a:t>How did Judas betray Jesus?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He betrayed Jesus with a kiss (Matthew 26:78-49)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A kiss was a greeting and a sign of friendship, affection, love, loyalty and respect </a:t>
            </a:r>
          </a:p>
          <a:p>
            <a:pPr marL="0" lvl="1"/>
            <a:r>
              <a:rPr lang="en-GB" sz="2800" b="1" dirty="0"/>
              <a:t>(5)    </a:t>
            </a:r>
            <a:r>
              <a:rPr lang="en-GB" sz="2800" b="1" u="sng" dirty="0"/>
              <a:t>What was Jesus’s response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He called Judas “friend” (Matthew 26:50)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He says “Judas are you betraying me with a kiss!” (Luke 22:48)</a:t>
            </a:r>
          </a:p>
        </p:txBody>
      </p:sp>
    </p:spTree>
    <p:extLst>
      <p:ext uri="{BB962C8B-B14F-4D97-AF65-F5344CB8AC3E}">
        <p14:creationId xmlns:p14="http://schemas.microsoft.com/office/powerpoint/2010/main" val="23268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190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119</cp:revision>
  <dcterms:created xsi:type="dcterms:W3CDTF">2020-02-16T09:25:01Z</dcterms:created>
  <dcterms:modified xsi:type="dcterms:W3CDTF">2025-03-30T08:32:53Z</dcterms:modified>
</cp:coreProperties>
</file>