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6" r:id="rId3"/>
    <p:sldId id="263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27DEC-6DDB-4C5F-9BAB-A5E2E9EA2806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BD5D4-B71A-4789-94D0-01A5102C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DBD5D4-B71A-4789-94D0-01A5102CAB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9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03/11/2024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4088238" y="2334994"/>
            <a:ext cx="4015522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/>
              <a:t>Reading</a:t>
            </a:r>
          </a:p>
          <a:p>
            <a:pPr algn="ctr"/>
            <a:r>
              <a:rPr lang="en-GB" sz="5400" dirty="0"/>
              <a:t>Exodus 1:1-7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0D663-3349-0798-D34C-9C2BAF89A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2FDC7FA6-718F-ACBA-CB92-0BFB2B89F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7816B1-BBBD-F7DE-95D9-114C7DE2FE33}"/>
              </a:ext>
            </a:extLst>
          </p:cNvPr>
          <p:cNvSpPr txBox="1"/>
          <p:nvPr/>
        </p:nvSpPr>
        <p:spPr>
          <a:xfrm>
            <a:off x="95250" y="1138773"/>
            <a:ext cx="12096750" cy="616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Both"/>
            </a:pPr>
            <a:r>
              <a:rPr lang="en-GB" sz="3800" b="1" dirty="0"/>
              <a:t>Why study Exodus?</a:t>
            </a:r>
          </a:p>
          <a:p>
            <a:pPr lvl="1"/>
            <a:r>
              <a:rPr lang="en-GB" sz="3600" b="1" dirty="0">
                <a:solidFill>
                  <a:srgbClr val="FF0000"/>
                </a:solidFill>
              </a:rPr>
              <a:t>We are doing an O/Testament overview, this focuses on one book and gives insight on how to study O/Testament</a:t>
            </a:r>
          </a:p>
          <a:p>
            <a:pPr lvl="1"/>
            <a:r>
              <a:rPr lang="en-GB" sz="1050" b="1" dirty="0">
                <a:solidFill>
                  <a:srgbClr val="FF0000"/>
                </a:solidFill>
              </a:rPr>
              <a:t> </a:t>
            </a:r>
            <a:endParaRPr lang="en-GB" sz="1200" b="1" dirty="0">
              <a:solidFill>
                <a:srgbClr val="FF0000"/>
              </a:solidFill>
            </a:endParaRPr>
          </a:p>
          <a:p>
            <a:r>
              <a:rPr lang="en-GB" sz="3800" b="1" dirty="0"/>
              <a:t>(2)  Who wrote Exodus? </a:t>
            </a:r>
          </a:p>
          <a:p>
            <a:r>
              <a:rPr lang="en-GB" sz="3800" b="1" dirty="0"/>
              <a:t>	</a:t>
            </a:r>
            <a:r>
              <a:rPr lang="en-GB" sz="3800" b="1" dirty="0">
                <a:solidFill>
                  <a:srgbClr val="FF0000"/>
                </a:solidFill>
              </a:rPr>
              <a:t>Moses - Exodus 17:14, 24:4, Joshua 8:35, Mark 7:10</a:t>
            </a:r>
          </a:p>
          <a:p>
            <a:endParaRPr lang="en-GB" sz="1600" b="1" dirty="0"/>
          </a:p>
          <a:p>
            <a:r>
              <a:rPr lang="en-GB" sz="3800" b="1" dirty="0"/>
              <a:t>(3) Is it possible to date the book of Exodus?</a:t>
            </a:r>
          </a:p>
          <a:p>
            <a:pPr lvl="2"/>
            <a:r>
              <a:rPr lang="en-GB" sz="3800" b="1" dirty="0">
                <a:solidFill>
                  <a:srgbClr val="FF0000"/>
                </a:solidFill>
              </a:rPr>
              <a:t>1 Kings 6:1 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GB" sz="3800" b="1" dirty="0">
                <a:solidFill>
                  <a:srgbClr val="FF0000"/>
                </a:solidFill>
              </a:rPr>
              <a:t>1446BC </a:t>
            </a:r>
          </a:p>
          <a:p>
            <a:endParaRPr lang="en-GB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99A6EE-97B5-54DC-D02F-28C77BF03F07}"/>
              </a:ext>
            </a:extLst>
          </p:cNvPr>
          <p:cNvSpPr txBox="1"/>
          <p:nvPr/>
        </p:nvSpPr>
        <p:spPr>
          <a:xfrm>
            <a:off x="-756913" y="13473"/>
            <a:ext cx="46101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Exodus </a:t>
            </a:r>
          </a:p>
          <a:p>
            <a:pPr algn="ctr"/>
            <a:r>
              <a:rPr lang="en-GB" sz="2400" b="1" dirty="0">
                <a:solidFill>
                  <a:srgbClr val="3803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the life of Moses </a:t>
            </a:r>
          </a:p>
        </p:txBody>
      </p:sp>
    </p:spTree>
    <p:extLst>
      <p:ext uri="{BB962C8B-B14F-4D97-AF65-F5344CB8AC3E}">
        <p14:creationId xmlns:p14="http://schemas.microsoft.com/office/powerpoint/2010/main" val="2158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17411" name="Group 2"/>
          <p:cNvGrpSpPr>
            <a:grpSpLocks/>
          </p:cNvGrpSpPr>
          <p:nvPr/>
        </p:nvGrpSpPr>
        <p:grpSpPr bwMode="auto">
          <a:xfrm>
            <a:off x="1" y="-1159206"/>
            <a:ext cx="19066347" cy="12657220"/>
            <a:chOff x="105717191" y="107472483"/>
            <a:chExt cx="10437897" cy="7791474"/>
          </a:xfrm>
        </p:grpSpPr>
        <p:pic>
          <p:nvPicPr>
            <p:cNvPr id="17413" name="Picture 3"/>
            <p:cNvPicPr>
              <a:picLocks noChangeAspect="1" noChangeArrowheads="1"/>
            </p:cNvPicPr>
            <p:nvPr/>
          </p:nvPicPr>
          <p:blipFill>
            <a:blip r:embed="rId2"/>
            <a:srcRect l="13905" t="2074" r="14023" b="2284"/>
            <a:stretch>
              <a:fillRect/>
            </a:stretch>
          </p:blipFill>
          <p:spPr bwMode="auto">
            <a:xfrm>
              <a:off x="105717191" y="107472483"/>
              <a:ext cx="10437897" cy="7791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4" name="Rectangle 4"/>
            <p:cNvSpPr>
              <a:spLocks noChangeArrowheads="1"/>
            </p:cNvSpPr>
            <p:nvPr/>
          </p:nvSpPr>
          <p:spPr bwMode="auto">
            <a:xfrm>
              <a:off x="105886332" y="108202021"/>
              <a:ext cx="647206" cy="112815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6176964"/>
            <a:ext cx="19852105" cy="8376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E480E2-CC2F-4F22-8EF5-E5EA6DC82E2B}"/>
              </a:ext>
            </a:extLst>
          </p:cNvPr>
          <p:cNvSpPr txBox="1"/>
          <p:nvPr/>
        </p:nvSpPr>
        <p:spPr>
          <a:xfrm>
            <a:off x="380963" y="1954380"/>
            <a:ext cx="6049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B71F08-9DAD-E005-2A9C-0A4C40EB30A0}"/>
              </a:ext>
            </a:extLst>
          </p:cNvPr>
          <p:cNvSpPr/>
          <p:nvPr/>
        </p:nvSpPr>
        <p:spPr>
          <a:xfrm>
            <a:off x="-3545153" y="200631"/>
            <a:ext cx="19852105" cy="598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schemeClr val="tx1"/>
                </a:solidFill>
              </a:rPr>
              <a:t>Timeline of the Old Testament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2EA2B9-BC7F-069A-B251-CD7E48E45BA3}"/>
              </a:ext>
            </a:extLst>
          </p:cNvPr>
          <p:cNvSpPr/>
          <p:nvPr/>
        </p:nvSpPr>
        <p:spPr>
          <a:xfrm>
            <a:off x="-1708484" y="-1590505"/>
            <a:ext cx="21801221" cy="17996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9AD113-20C7-F793-523C-392CFA30AB2D}"/>
              </a:ext>
            </a:extLst>
          </p:cNvPr>
          <p:cNvSpPr/>
          <p:nvPr/>
        </p:nvSpPr>
        <p:spPr>
          <a:xfrm>
            <a:off x="7141945" y="971549"/>
            <a:ext cx="3696100" cy="52054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865E8-4418-F28A-5F9F-9CD598C7DE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0C0ECBB-782B-A187-C51E-8B3FD2216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5" y="7119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CCA5BF-D262-9697-9305-49E6BAEF7EF7}"/>
              </a:ext>
            </a:extLst>
          </p:cNvPr>
          <p:cNvSpPr txBox="1"/>
          <p:nvPr/>
        </p:nvSpPr>
        <p:spPr>
          <a:xfrm>
            <a:off x="47623" y="648503"/>
            <a:ext cx="1209675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(4) What is the purpose of Exodus?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Genesis shows how man was ruined &amp; Exodus shows how man was delivered and saved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Exodus means “going out” or “exit”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Exodus is about what God does for his people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He reveals himself to them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He delivers them from slavery (Micah 6:3-4)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Exodus looks forward to the coming Christ &amp; illustrates the Christian life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In Exodus God saves through the Passover Lamb, in New Testament Christ is our Passover Lamb (1 Cor 5:7)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Moses is picture or a type of Christ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3803BD"/>
                </a:solidFill>
              </a:rPr>
              <a:t>The </a:t>
            </a:r>
            <a:r>
              <a:rPr lang="en-GB" sz="2800" b="1">
                <a:solidFill>
                  <a:srgbClr val="3803BD"/>
                </a:solidFill>
              </a:rPr>
              <a:t>Tabernacle points to Christ, </a:t>
            </a:r>
            <a:r>
              <a:rPr lang="en-GB" sz="2800" b="1" dirty="0">
                <a:solidFill>
                  <a:srgbClr val="3803BD"/>
                </a:solidFill>
              </a:rPr>
              <a:t>who is with his people </a:t>
            </a:r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5081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192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42</cp:revision>
  <dcterms:created xsi:type="dcterms:W3CDTF">2024-10-11T14:11:13Z</dcterms:created>
  <dcterms:modified xsi:type="dcterms:W3CDTF">2024-11-03T16:24:57Z</dcterms:modified>
</cp:coreProperties>
</file>