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2" r:id="rId2"/>
    <p:sldId id="266" r:id="rId3"/>
    <p:sldId id="263" r:id="rId4"/>
    <p:sldId id="26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03BD"/>
    <a:srgbClr val="1F0395"/>
    <a:srgbClr val="2B0098"/>
    <a:srgbClr val="ECE7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827DEC-6DDB-4C5F-9BAB-A5E2E9EA2806}" type="datetimeFigureOut">
              <a:rPr lang="en-GB" smtClean="0"/>
              <a:t>03/11/2024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DBD5D4-B71A-4789-94D0-01A5102CAB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542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DBD5D4-B71A-4789-94D0-01A5102CAB1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2193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52003-06C7-494A-3F30-9852125806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E32BF7-5F32-1552-C8C4-4E78AC2EF1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DD4697-ABED-FC82-9EDB-FE46811E3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CB28-CA8A-4B17-AA25-EDAEB3DD8204}" type="datetimeFigureOut">
              <a:rPr lang="en-GB" smtClean="0"/>
              <a:t>03/11/2024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17A8A3-1397-641E-892D-D8FF05924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2FF9C9-7D03-3896-8E53-7324B46EA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6779-3F85-45FF-9F59-3413BEA0CF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960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9CFA5-FBD5-E325-0A12-EE9FCA0F9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379D28-C97D-6BF7-9F53-CA9364A12F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29082F-9395-61B8-3930-8484BCC60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CB28-CA8A-4B17-AA25-EDAEB3DD8204}" type="datetimeFigureOut">
              <a:rPr lang="en-GB" smtClean="0"/>
              <a:t>03/11/2024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C359CC-2056-33D5-D175-AD204F7FB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79A338-341F-BD37-EF52-689F8F7D0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6779-3F85-45FF-9F59-3413BEA0CF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975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14F4BB-A01E-5577-3B4C-FE650E1FD4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E0BC5D-8BCC-67D0-6B11-472EFEBA2E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519DF7-E5E1-2BA7-C1D6-7ABF15374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CB28-CA8A-4B17-AA25-EDAEB3DD8204}" type="datetimeFigureOut">
              <a:rPr lang="en-GB" smtClean="0"/>
              <a:t>03/11/2024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0FBFE6-26B7-9E5B-AB8B-1D8DEE739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3AC5D-5C4F-DAA5-B9D6-0423D4D39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6779-3F85-45FF-9F59-3413BEA0CF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292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7A08A-7C4D-EA60-F944-F971CF70A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490E7-3591-C9D7-958C-3D546B30E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28657C-8CF9-FC09-D123-E942D589F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CB28-CA8A-4B17-AA25-EDAEB3DD8204}" type="datetimeFigureOut">
              <a:rPr lang="en-GB" smtClean="0"/>
              <a:t>03/11/2024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6F0F12-9C0B-F98D-EC56-C3D8339F3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DEA10B-8E08-6098-2965-B938A9867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6779-3F85-45FF-9F59-3413BEA0CF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9402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00B8B-8189-8C84-737A-1C0D36023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EEF25C-1220-BEE6-AFAF-144459AB92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6FBC52-6339-3C46-75D3-D0DBBB85B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CB28-CA8A-4B17-AA25-EDAEB3DD8204}" type="datetimeFigureOut">
              <a:rPr lang="en-GB" smtClean="0"/>
              <a:t>03/11/2024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53FCDF-AC2E-04F2-3DED-F1D0665AD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AE72AC-BBC6-BBCC-9A40-C2F33B673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6779-3F85-45FF-9F59-3413BEA0CF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6886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19634-E054-6992-DE5E-B63D61F4F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2D9641-E4BC-75CC-4DC8-CF3D4CC7E2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3F1A4B-BFDC-7039-6264-DB8C3D4055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802E45-86BE-9C7A-E21E-81BF714ED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CB28-CA8A-4B17-AA25-EDAEB3DD8204}" type="datetimeFigureOut">
              <a:rPr lang="en-GB" smtClean="0"/>
              <a:t>03/11/2024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A13675-0BB5-5EA7-2A9F-71CB550CB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C1C232-044F-0BA2-C60C-BC832C428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6779-3F85-45FF-9F59-3413BEA0CF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4482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F1628-93DF-461C-45E2-019605BBB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A495C6-1AF8-C2EF-CB93-B5AD8536E6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E0BA7C-43E9-7AF0-B61B-2D445545F2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BCCC8C-0D48-B489-2C70-EC1FD9F89E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28A8CC-A7B0-218F-C8AB-B2850F28B2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0120A5-72CD-FD5B-EA0C-8168A508A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CB28-CA8A-4B17-AA25-EDAEB3DD8204}" type="datetimeFigureOut">
              <a:rPr lang="en-GB" smtClean="0"/>
              <a:t>03/11/2024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1BDA56-5737-AFBF-622B-FA3FD9532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1F73F3-E323-53FA-47A4-7F6B64195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6779-3F85-45FF-9F59-3413BEA0CF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34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2D8B4-3B51-A46E-8337-1462D8196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91F19B-30FE-9797-A8E8-58F39E574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CB28-CA8A-4B17-AA25-EDAEB3DD8204}" type="datetimeFigureOut">
              <a:rPr lang="en-GB" smtClean="0"/>
              <a:t>03/11/2024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EA0E66-2523-99C9-B3E4-DB150DD97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C8BE0A-C1F6-2003-2402-01BFA60E4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6779-3F85-45FF-9F59-3413BEA0CF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8663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BF8931-F251-7482-358A-28E32EBF2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CB28-CA8A-4B17-AA25-EDAEB3DD8204}" type="datetimeFigureOut">
              <a:rPr lang="en-GB" smtClean="0"/>
              <a:t>03/11/2024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A02813-6680-E9EB-894E-5CFC6AE6C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5B745B-FFC1-F4F0-62C4-32C1F1D96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6779-3F85-45FF-9F59-3413BEA0CF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5062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55A2B-6992-5FD9-67C5-DC2901AB2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5BF83-9723-E155-63CE-D8BECB9F93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FE85AD-F636-251F-1A8B-FF6E4C0953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1B2585-E5C3-BDA4-1F19-163FFFCE6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CB28-CA8A-4B17-AA25-EDAEB3DD8204}" type="datetimeFigureOut">
              <a:rPr lang="en-GB" smtClean="0"/>
              <a:t>03/11/2024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B867B7-5CC0-F16E-1708-1DACC8D65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5807C6-A204-5543-F9A6-9784F1E78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6779-3F85-45FF-9F59-3413BEA0CF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675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70A7C-FBEB-9936-17A3-032C5E104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020F59-7BF8-2867-3361-B3198AD99E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2D12DA-C475-C128-92A2-7194CC73E8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AAAE1A-79BE-EDF3-E16E-3AA0A3F1C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CB28-CA8A-4B17-AA25-EDAEB3DD8204}" type="datetimeFigureOut">
              <a:rPr lang="en-GB" smtClean="0"/>
              <a:t>03/11/2024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D21F85-28B4-8C7A-9E66-A8B025AF8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1A2FC0-4F66-9913-C5C6-8F9F621EE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6779-3F85-45FF-9F59-3413BEA0CF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892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7F765A-93D7-26C3-6D6A-384EFDD83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E961F7-2E06-96B3-F521-DACA203DB0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C942B7-30AC-E92D-741D-7BF837DC6B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01ECB28-CA8A-4B17-AA25-EDAEB3DD8204}" type="datetimeFigureOut">
              <a:rPr lang="en-GB" smtClean="0"/>
              <a:t>03/11/2024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31677-679C-B75F-D2F7-6029635E2B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2901A2-EC13-BCF9-8978-CB027E6334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AAE6779-3F85-45FF-9F59-3413BEA0CF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7800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mmanuel Church Handsworth">
            <a:extLst>
              <a:ext uri="{FF2B5EF4-FFF2-40B4-BE49-F238E27FC236}">
                <a16:creationId xmlns:a16="http://schemas.microsoft.com/office/drawing/2014/main" id="{6F37B22A-A230-D854-489A-1912BC3F22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5806" y="171450"/>
            <a:ext cx="3100387" cy="624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F8A4694-64C8-A504-43FD-3DC6C941C47C}"/>
              </a:ext>
            </a:extLst>
          </p:cNvPr>
          <p:cNvSpPr txBox="1"/>
          <p:nvPr/>
        </p:nvSpPr>
        <p:spPr>
          <a:xfrm>
            <a:off x="4088238" y="2334994"/>
            <a:ext cx="4015522" cy="15388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000" b="1" dirty="0"/>
              <a:t>Reading</a:t>
            </a:r>
          </a:p>
          <a:p>
            <a:pPr algn="ctr"/>
            <a:r>
              <a:rPr lang="en-GB" sz="5400" dirty="0"/>
              <a:t>Exodus 1:1-7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1534951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50D663-3349-0798-D34C-9C2BAF89AC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mmanuel Church Handsworth">
            <a:extLst>
              <a:ext uri="{FF2B5EF4-FFF2-40B4-BE49-F238E27FC236}">
                <a16:creationId xmlns:a16="http://schemas.microsoft.com/office/drawing/2014/main" id="{2FDC7FA6-718F-ACBA-CB92-0BFB2B89F6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5806" y="171450"/>
            <a:ext cx="3100387" cy="624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B7816B1-BBBD-F7DE-95D9-114C7DE2FE33}"/>
              </a:ext>
            </a:extLst>
          </p:cNvPr>
          <p:cNvSpPr txBox="1"/>
          <p:nvPr/>
        </p:nvSpPr>
        <p:spPr>
          <a:xfrm>
            <a:off x="95250" y="1138773"/>
            <a:ext cx="12096750" cy="61632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arenBoth"/>
            </a:pPr>
            <a:r>
              <a:rPr lang="en-GB" sz="3800" b="1" dirty="0"/>
              <a:t>Why study Exodus?</a:t>
            </a:r>
          </a:p>
          <a:p>
            <a:pPr lvl="1"/>
            <a:r>
              <a:rPr lang="en-GB" sz="3600" b="1" dirty="0">
                <a:solidFill>
                  <a:srgbClr val="FF0000"/>
                </a:solidFill>
              </a:rPr>
              <a:t>We are doing an O/Testament overview, this focuses on one book and gives insight on how to study O/Testament</a:t>
            </a:r>
          </a:p>
          <a:p>
            <a:pPr lvl="1"/>
            <a:r>
              <a:rPr lang="en-GB" sz="1050" b="1" dirty="0">
                <a:solidFill>
                  <a:srgbClr val="FF0000"/>
                </a:solidFill>
              </a:rPr>
              <a:t> </a:t>
            </a:r>
            <a:endParaRPr lang="en-GB" sz="1200" b="1" dirty="0">
              <a:solidFill>
                <a:srgbClr val="FF0000"/>
              </a:solidFill>
            </a:endParaRPr>
          </a:p>
          <a:p>
            <a:r>
              <a:rPr lang="en-GB" sz="3800" b="1" dirty="0"/>
              <a:t>(2)  Who wrote Exodus? </a:t>
            </a:r>
          </a:p>
          <a:p>
            <a:r>
              <a:rPr lang="en-GB" sz="3800" b="1" dirty="0"/>
              <a:t>	</a:t>
            </a:r>
            <a:r>
              <a:rPr lang="en-GB" sz="3800" b="1" dirty="0">
                <a:solidFill>
                  <a:srgbClr val="FF0000"/>
                </a:solidFill>
              </a:rPr>
              <a:t>Moses - Exodus 17:14, 24:4, Joshua 8:35, Mark 7:10</a:t>
            </a:r>
          </a:p>
          <a:p>
            <a:endParaRPr lang="en-GB" sz="1600" b="1" dirty="0"/>
          </a:p>
          <a:p>
            <a:r>
              <a:rPr lang="en-GB" sz="3800" b="1" dirty="0"/>
              <a:t>(3) Is it possible to date the book of Exodus?</a:t>
            </a:r>
          </a:p>
          <a:p>
            <a:pPr lvl="2"/>
            <a:r>
              <a:rPr lang="en-GB" sz="3800" b="1" dirty="0">
                <a:solidFill>
                  <a:srgbClr val="FF0000"/>
                </a:solidFill>
              </a:rPr>
              <a:t>1 Kings 6:1 </a:t>
            </a:r>
          </a:p>
          <a:p>
            <a:pPr marL="1943100" lvl="3" indent="-571500">
              <a:buFont typeface="Arial" panose="020B0604020202020204" pitchFamily="34" charset="0"/>
              <a:buChar char="•"/>
            </a:pPr>
            <a:r>
              <a:rPr lang="en-GB" sz="3800" b="1" dirty="0">
                <a:solidFill>
                  <a:srgbClr val="FF0000"/>
                </a:solidFill>
              </a:rPr>
              <a:t>1446BC </a:t>
            </a:r>
          </a:p>
          <a:p>
            <a:endParaRPr lang="en-GB" sz="32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E99A6EE-97B5-54DC-D02F-28C77BF03F07}"/>
              </a:ext>
            </a:extLst>
          </p:cNvPr>
          <p:cNvSpPr txBox="1"/>
          <p:nvPr/>
        </p:nvSpPr>
        <p:spPr>
          <a:xfrm>
            <a:off x="-756913" y="13473"/>
            <a:ext cx="46101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3803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Exodus </a:t>
            </a:r>
          </a:p>
          <a:p>
            <a:pPr algn="ctr"/>
            <a:r>
              <a:rPr lang="en-GB" sz="2400" b="1" dirty="0">
                <a:solidFill>
                  <a:srgbClr val="3803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 the life of Moses </a:t>
            </a:r>
          </a:p>
        </p:txBody>
      </p:sp>
    </p:spTree>
    <p:extLst>
      <p:ext uri="{BB962C8B-B14F-4D97-AF65-F5344CB8AC3E}">
        <p14:creationId xmlns:p14="http://schemas.microsoft.com/office/powerpoint/2010/main" val="215858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pSp>
        <p:nvGrpSpPr>
          <p:cNvPr id="17411" name="Group 2"/>
          <p:cNvGrpSpPr>
            <a:grpSpLocks/>
          </p:cNvGrpSpPr>
          <p:nvPr/>
        </p:nvGrpSpPr>
        <p:grpSpPr bwMode="auto">
          <a:xfrm>
            <a:off x="1" y="-1159206"/>
            <a:ext cx="19066347" cy="12657220"/>
            <a:chOff x="105717191" y="107472483"/>
            <a:chExt cx="10437897" cy="7791474"/>
          </a:xfrm>
        </p:grpSpPr>
        <p:pic>
          <p:nvPicPr>
            <p:cNvPr id="17413" name="Picture 3"/>
            <p:cNvPicPr>
              <a:picLocks noChangeAspect="1" noChangeArrowheads="1"/>
            </p:cNvPicPr>
            <p:nvPr/>
          </p:nvPicPr>
          <p:blipFill>
            <a:blip r:embed="rId2"/>
            <a:srcRect l="13905" t="2074" r="14023" b="2284"/>
            <a:stretch>
              <a:fillRect/>
            </a:stretch>
          </p:blipFill>
          <p:spPr bwMode="auto">
            <a:xfrm>
              <a:off x="105717191" y="107472483"/>
              <a:ext cx="10437897" cy="77914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414" name="Rectangle 4"/>
            <p:cNvSpPr>
              <a:spLocks noChangeArrowheads="1"/>
            </p:cNvSpPr>
            <p:nvPr/>
          </p:nvSpPr>
          <p:spPr bwMode="auto">
            <a:xfrm>
              <a:off x="105886332" y="108202021"/>
              <a:ext cx="647206" cy="112815"/>
            </a:xfrm>
            <a:prstGeom prst="rect">
              <a:avLst/>
            </a:prstGeom>
            <a:solidFill>
              <a:srgbClr val="FFFFFF"/>
            </a:solidFill>
            <a:ln w="25400" algn="ctr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36576" tIns="36576" rIns="36576" bIns="36576"/>
            <a:lstStyle/>
            <a:p>
              <a:endParaRPr lang="en-GB">
                <a:latin typeface="Calibri" pitchFamily="34" charset="0"/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0" y="6176964"/>
            <a:ext cx="19852105" cy="83760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FE480E2-CC2F-4F22-8EF5-E5EA6DC82E2B}"/>
              </a:ext>
            </a:extLst>
          </p:cNvPr>
          <p:cNvSpPr txBox="1"/>
          <p:nvPr/>
        </p:nvSpPr>
        <p:spPr>
          <a:xfrm>
            <a:off x="380963" y="1954380"/>
            <a:ext cx="60499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CB71F08-9DAD-E005-2A9C-0A4C40EB30A0}"/>
              </a:ext>
            </a:extLst>
          </p:cNvPr>
          <p:cNvSpPr/>
          <p:nvPr/>
        </p:nvSpPr>
        <p:spPr>
          <a:xfrm>
            <a:off x="-3545153" y="200631"/>
            <a:ext cx="19852105" cy="5984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6000" b="1" dirty="0">
                <a:solidFill>
                  <a:schemeClr val="tx1"/>
                </a:solidFill>
              </a:rPr>
              <a:t>Timeline of the Old Testament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52EA2B9-BC7F-069A-B251-CD7E48E45BA3}"/>
              </a:ext>
            </a:extLst>
          </p:cNvPr>
          <p:cNvSpPr/>
          <p:nvPr/>
        </p:nvSpPr>
        <p:spPr>
          <a:xfrm>
            <a:off x="-1708484" y="-1590505"/>
            <a:ext cx="21801221" cy="17996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59AD113-20C7-F793-523C-392CFA30AB2D}"/>
              </a:ext>
            </a:extLst>
          </p:cNvPr>
          <p:cNvSpPr/>
          <p:nvPr/>
        </p:nvSpPr>
        <p:spPr>
          <a:xfrm>
            <a:off x="7141945" y="971549"/>
            <a:ext cx="3696100" cy="520541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6865E8-4418-F28A-5F9F-9CD598C7DE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mmanuel Church Handsworth">
            <a:extLst>
              <a:ext uri="{FF2B5EF4-FFF2-40B4-BE49-F238E27FC236}">
                <a16:creationId xmlns:a16="http://schemas.microsoft.com/office/drawing/2014/main" id="{60C0ECBB-782B-A187-C51E-8B3FD2216C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5805" y="71190"/>
            <a:ext cx="3100387" cy="624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BCCA5BF-D262-9697-9305-49E6BAEF7EF7}"/>
              </a:ext>
            </a:extLst>
          </p:cNvPr>
          <p:cNvSpPr txBox="1"/>
          <p:nvPr/>
        </p:nvSpPr>
        <p:spPr>
          <a:xfrm>
            <a:off x="47623" y="648503"/>
            <a:ext cx="1209675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/>
              <a:t>(4) What is the purpose of Exodus?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rgbClr val="FF0000"/>
                </a:solidFill>
              </a:rPr>
              <a:t>Genesis shows how man was ruined &amp; Exodus shows how man was delivered and saved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rgbClr val="FF0000"/>
                </a:solidFill>
              </a:rPr>
              <a:t>Exodus means “going out” or “exit”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rgbClr val="FF0000"/>
                </a:solidFill>
              </a:rPr>
              <a:t>Exodus is about what God does for his people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3803BD"/>
                </a:solidFill>
              </a:rPr>
              <a:t>He reveals himself to them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3803BD"/>
                </a:solidFill>
              </a:rPr>
              <a:t>He delivers them from slavery (Micah 6:3-4)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rgbClr val="FF0000"/>
                </a:solidFill>
              </a:rPr>
              <a:t>Exodus looks forward to the coming Christ &amp; illustrates the Christian life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3803BD"/>
                </a:solidFill>
              </a:rPr>
              <a:t>In Exodus God saves through the Passover Lamb, in New Testament Christ is our Passover Lamb (1 Cor 5:7)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3803BD"/>
                </a:solidFill>
              </a:rPr>
              <a:t>Moses is picture or a type of Christ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3803BD"/>
                </a:solidFill>
              </a:rPr>
              <a:t>The </a:t>
            </a:r>
            <a:r>
              <a:rPr lang="en-GB" sz="2800" b="1">
                <a:solidFill>
                  <a:srgbClr val="3803BD"/>
                </a:solidFill>
              </a:rPr>
              <a:t>Tabernacle points to Christ, </a:t>
            </a:r>
            <a:r>
              <a:rPr lang="en-GB" sz="2800" b="1" dirty="0">
                <a:solidFill>
                  <a:srgbClr val="3803BD"/>
                </a:solidFill>
              </a:rPr>
              <a:t>who is with his people </a:t>
            </a:r>
          </a:p>
          <a:p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350815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1459</TotalTime>
  <Words>192</Words>
  <Application>Microsoft Office PowerPoint</Application>
  <PresentationFormat>Widescreen</PresentationFormat>
  <Paragraphs>25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Aptos</vt:lpstr>
      <vt:lpstr>Aptos Display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Juge Ram</dc:creator>
  <cp:lastModifiedBy>Juge Ram</cp:lastModifiedBy>
  <cp:revision>42</cp:revision>
  <dcterms:created xsi:type="dcterms:W3CDTF">2024-10-11T14:11:13Z</dcterms:created>
  <dcterms:modified xsi:type="dcterms:W3CDTF">2024-11-03T16:24:57Z</dcterms:modified>
</cp:coreProperties>
</file>