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1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D1C35-9875-450E-A8BA-223F0F254099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6FC62-C077-4043-B2A8-4003536C4F5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7B66F877-3C3B-4C76-B825-4935FB035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6" y="188640"/>
            <a:ext cx="321514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28F229-78D4-8684-7BD8-54E101A3CD09}"/>
              </a:ext>
            </a:extLst>
          </p:cNvPr>
          <p:cNvSpPr txBox="1"/>
          <p:nvPr/>
        </p:nvSpPr>
        <p:spPr>
          <a:xfrm>
            <a:off x="119336" y="2132856"/>
            <a:ext cx="119533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Reading  </a:t>
            </a:r>
          </a:p>
          <a:p>
            <a:pPr algn="ctr"/>
            <a:r>
              <a:rPr lang="en-GB" sz="4400" dirty="0"/>
              <a:t>Exodus 5:1-8</a:t>
            </a: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665400-DEAC-31AB-F7C2-148C164A7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9F1D2A8F-18AF-FD0C-793F-53F921A50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426" y="188640"/>
            <a:ext cx="321514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CC62BD-8DB7-237F-9C19-153B7B0D91F8}"/>
              </a:ext>
            </a:extLst>
          </p:cNvPr>
          <p:cNvSpPr txBox="1"/>
          <p:nvPr/>
        </p:nvSpPr>
        <p:spPr>
          <a:xfrm>
            <a:off x="119336" y="692696"/>
            <a:ext cx="11953328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GB" sz="4000" b="1" dirty="0"/>
              <a:t> 	Moses speaks to Pharoah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Pharoah refuses to let Israel go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Pharoah makes their life harder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The Israelites and their leaders turn against Moses</a:t>
            </a:r>
          </a:p>
          <a:p>
            <a:pPr lvl="1"/>
            <a:r>
              <a:rPr lang="en-GB" sz="1100" dirty="0">
                <a:solidFill>
                  <a:srgbClr val="FF0000"/>
                </a:solidFill>
              </a:rPr>
              <a:t> </a:t>
            </a:r>
          </a:p>
          <a:p>
            <a:r>
              <a:rPr lang="en-GB" sz="4000" b="1" dirty="0"/>
              <a:t>(2)  Moses speaks to God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Instead of running away from the Lord, like last time, he runs to the Lord</a:t>
            </a:r>
          </a:p>
          <a:p>
            <a:pPr lvl="1"/>
            <a:r>
              <a:rPr lang="en-GB" sz="800" dirty="0">
                <a:solidFill>
                  <a:srgbClr val="FF0000"/>
                </a:solidFill>
              </a:rPr>
              <a:t> </a:t>
            </a:r>
          </a:p>
          <a:p>
            <a:r>
              <a:rPr lang="en-GB" sz="4000" b="1" dirty="0"/>
              <a:t>(3) God speaks to Moses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FF0000"/>
                </a:solidFill>
              </a:rPr>
              <a:t>In Exodus 6:6-8 - 7 times God says “I will” – He will fulfil His promise</a:t>
            </a:r>
          </a:p>
        </p:txBody>
      </p:sp>
    </p:spTree>
    <p:extLst>
      <p:ext uri="{BB962C8B-B14F-4D97-AF65-F5344CB8AC3E}">
        <p14:creationId xmlns:p14="http://schemas.microsoft.com/office/powerpoint/2010/main" val="189169856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79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GlaxoSmithKline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Christ alone  my hope is found</dc:title>
  <dc:creator>Atul Raje</dc:creator>
  <cp:lastModifiedBy>Juge Ram</cp:lastModifiedBy>
  <cp:revision>13</cp:revision>
  <dcterms:created xsi:type="dcterms:W3CDTF">2015-09-18T21:43:15Z</dcterms:created>
  <dcterms:modified xsi:type="dcterms:W3CDTF">2025-01-19T16:24:02Z</dcterms:modified>
</cp:coreProperties>
</file>